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6" r:id="rId2"/>
    <p:sldMasterId id="2147483818" r:id="rId3"/>
    <p:sldMasterId id="2147483830" r:id="rId4"/>
    <p:sldMasterId id="2147483842" r:id="rId5"/>
    <p:sldMasterId id="2147483854" r:id="rId6"/>
    <p:sldMasterId id="2147483866" r:id="rId7"/>
    <p:sldMasterId id="2147483878" r:id="rId8"/>
    <p:sldMasterId id="2147483890" r:id="rId9"/>
    <p:sldMasterId id="2147483938" r:id="rId10"/>
  </p:sldMasterIdLst>
  <p:notesMasterIdLst>
    <p:notesMasterId r:id="rId60"/>
  </p:notesMasterIdLst>
  <p:sldIdLst>
    <p:sldId id="256" r:id="rId11"/>
    <p:sldId id="257" r:id="rId12"/>
    <p:sldId id="433" r:id="rId13"/>
    <p:sldId id="434" r:id="rId14"/>
    <p:sldId id="258" r:id="rId15"/>
    <p:sldId id="435" r:id="rId16"/>
    <p:sldId id="436" r:id="rId17"/>
    <p:sldId id="453" r:id="rId18"/>
    <p:sldId id="446" r:id="rId19"/>
    <p:sldId id="439" r:id="rId20"/>
    <p:sldId id="442" r:id="rId21"/>
    <p:sldId id="447" r:id="rId22"/>
    <p:sldId id="448" r:id="rId23"/>
    <p:sldId id="452" r:id="rId24"/>
    <p:sldId id="455" r:id="rId25"/>
    <p:sldId id="451" r:id="rId26"/>
    <p:sldId id="437" r:id="rId27"/>
    <p:sldId id="438" r:id="rId28"/>
    <p:sldId id="443" r:id="rId29"/>
    <p:sldId id="441" r:id="rId30"/>
    <p:sldId id="445" r:id="rId31"/>
    <p:sldId id="444" r:id="rId32"/>
    <p:sldId id="449" r:id="rId33"/>
    <p:sldId id="454" r:id="rId34"/>
    <p:sldId id="456" r:id="rId35"/>
    <p:sldId id="459" r:id="rId36"/>
    <p:sldId id="460" r:id="rId37"/>
    <p:sldId id="466" r:id="rId38"/>
    <p:sldId id="462" r:id="rId39"/>
    <p:sldId id="464" r:id="rId40"/>
    <p:sldId id="465" r:id="rId41"/>
    <p:sldId id="463" r:id="rId42"/>
    <p:sldId id="440" r:id="rId43"/>
    <p:sldId id="468" r:id="rId44"/>
    <p:sldId id="469" r:id="rId45"/>
    <p:sldId id="502" r:id="rId46"/>
    <p:sldId id="470" r:id="rId47"/>
    <p:sldId id="471" r:id="rId48"/>
    <p:sldId id="497" r:id="rId49"/>
    <p:sldId id="498" r:id="rId50"/>
    <p:sldId id="474" r:id="rId51"/>
    <p:sldId id="499" r:id="rId52"/>
    <p:sldId id="473" r:id="rId53"/>
    <p:sldId id="500" r:id="rId54"/>
    <p:sldId id="489" r:id="rId55"/>
    <p:sldId id="490" r:id="rId56"/>
    <p:sldId id="492" r:id="rId57"/>
    <p:sldId id="501" r:id="rId58"/>
    <p:sldId id="414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1C32-99AB-45BA-A2F8-B671ECBFA22A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10867-D31A-4AD9-B88B-A07265BF16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9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0867-D31A-4AD9-B88B-A07265BF16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2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07E9-2347-4D8F-A439-D9CC975B35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CF18-86CB-4A98-AE0A-5E66D8D40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‹N°›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September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9, 2019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September 9, 2019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79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9/9/19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9/9/19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September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9/9/19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‹N°›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September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9/9/19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‹N°›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9/9/19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2349" y="332656"/>
            <a:ext cx="9289032" cy="1007368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SOIRÉE DES RÉCOMPENSES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r="9553" b="10530"/>
          <a:stretch/>
        </p:blipFill>
        <p:spPr>
          <a:xfrm>
            <a:off x="1547664" y="1556792"/>
            <a:ext cx="5682590" cy="30382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13630" y="472514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>
                    <a:lumMod val="75000"/>
                  </a:schemeClr>
                </a:solidFill>
              </a:rPr>
              <a:t>Saison 2018-2019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41" y="5698007"/>
            <a:ext cx="1504707" cy="974587"/>
          </a:xfrm>
          <a:prstGeom prst="ellipse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0" y="5607936"/>
            <a:ext cx="1314000" cy="12500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26" y="6096094"/>
            <a:ext cx="2161032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PPC MARTINOIS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  <a:br>
              <a:rPr lang="fr-FR" sz="3600" b="1" u="sng" dirty="0"/>
            </a:br>
            <a:endParaRPr lang="fr-FR" sz="3600" b="1" u="sng" dirty="0"/>
          </a:p>
          <a:p>
            <a:pPr marL="0" indent="0" algn="ctr">
              <a:buNone/>
            </a:pPr>
            <a:r>
              <a:rPr lang="fr-FR" sz="2800" b="1" dirty="0"/>
              <a:t>Vice-Champion Départemental D5 Messieurs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313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TT BENAISIEN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  <a:br>
              <a:rPr lang="fr-FR" sz="3600" b="1" u="sng" dirty="0"/>
            </a:br>
            <a:endParaRPr lang="fr-FR" sz="3600" b="1" u="sng" dirty="0"/>
          </a:p>
          <a:p>
            <a:pPr marL="0" indent="0" algn="ctr">
              <a:buNone/>
            </a:pPr>
            <a:r>
              <a:rPr lang="fr-FR" sz="2800" b="1" dirty="0"/>
              <a:t>Champion Départemental D5 Messieurs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581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ASTT CASTELVALERIE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  <a:br>
              <a:rPr lang="fr-FR" sz="3600" b="1" u="sng" dirty="0"/>
            </a:br>
            <a:endParaRPr lang="fr-FR" sz="3600" b="1" u="sng" dirty="0"/>
          </a:p>
          <a:p>
            <a:pPr marL="0" indent="0" algn="ctr">
              <a:buNone/>
            </a:pPr>
            <a:r>
              <a:rPr lang="fr-FR" sz="2800" b="1" dirty="0"/>
              <a:t>Vice – Champion Départemental D4 Messieurs </a:t>
            </a:r>
          </a:p>
          <a:p>
            <a:pPr marL="0" indent="0" algn="ctr">
              <a:buNone/>
            </a:pPr>
            <a:endParaRPr lang="fr-FR" sz="3600" b="1" u="sng" dirty="0"/>
          </a:p>
        </p:txBody>
      </p:sp>
    </p:spTree>
    <p:extLst>
      <p:ext uri="{BB962C8B-B14F-4D97-AF65-F5344CB8AC3E}">
        <p14:creationId xmlns:p14="http://schemas.microsoft.com/office/powerpoint/2010/main" val="42416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ASC BNP Tours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Corporatif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2800" b="1" dirty="0"/>
              <a:t>Vice - Champion Départemental D3</a:t>
            </a:r>
          </a:p>
          <a:p>
            <a:pPr marL="0" indent="0" algn="ctr">
              <a:buNone/>
            </a:pPr>
            <a:endParaRPr lang="fr-FR" sz="3600" b="1" u="sng" dirty="0"/>
          </a:p>
        </p:txBody>
      </p:sp>
    </p:spTree>
    <p:extLst>
      <p:ext uri="{BB962C8B-B14F-4D97-AF65-F5344CB8AC3E}">
        <p14:creationId xmlns:p14="http://schemas.microsoft.com/office/powerpoint/2010/main" val="5765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US VERNOU SUR BRENNE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2800" b="1" dirty="0"/>
              <a:t>Champion Départemental D3 Messieurs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151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ASC CHEMINEAU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1116632" y="2204864"/>
            <a:ext cx="1087320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Corporatif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0" indent="0" algn="ctr">
              <a:buNone/>
            </a:pPr>
            <a:r>
              <a:rPr lang="fr-FR" sz="2800" b="1" dirty="0"/>
              <a:t>Champion Départemental D3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800" b="1" u="sng" dirty="0"/>
          </a:p>
        </p:txBody>
      </p:sp>
    </p:spTree>
    <p:extLst>
      <p:ext uri="{BB962C8B-B14F-4D97-AF65-F5344CB8AC3E}">
        <p14:creationId xmlns:p14="http://schemas.microsoft.com/office/powerpoint/2010/main" val="6680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CES TOURS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2800" b="1" dirty="0"/>
              <a:t>Vice- Champion Départemental D2 Messieurs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243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TT BOUCHARDAIS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2800" b="1" dirty="0"/>
              <a:t>Champion Départemental D2 Messieurs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040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ES OESIENNE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Vétérans</a:t>
            </a:r>
          </a:p>
          <a:p>
            <a:pPr marL="0" indent="0" algn="ctr">
              <a:buNone/>
            </a:pPr>
            <a:br>
              <a:rPr lang="fr-FR" sz="4400" b="1" dirty="0"/>
            </a:br>
            <a:r>
              <a:rPr lang="fr-FR" sz="2800" b="1" dirty="0"/>
              <a:t>Vice-Champion Départemental D1 Messieurs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120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TT TRUYES CORMERY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Championnat Séniors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3600" b="1" dirty="0"/>
              <a:t>Vice-Champion Pré-Régionale Messieurs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745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fr-FR" sz="6600" dirty="0">
                <a:solidFill>
                  <a:schemeClr val="tx2">
                    <a:lumMod val="75000"/>
                  </a:schemeClr>
                </a:solidFill>
              </a:rPr>
              <a:t>PALMARES PAR CLUB</a:t>
            </a:r>
          </a:p>
        </p:txBody>
      </p:sp>
    </p:spTree>
    <p:extLst>
      <p:ext uri="{BB962C8B-B14F-4D97-AF65-F5344CB8AC3E}">
        <p14:creationId xmlns:p14="http://schemas.microsoft.com/office/powerpoint/2010/main" val="2092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AC AMBOISE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331236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Prix Jean-Marie </a:t>
            </a:r>
            <a:r>
              <a:rPr lang="fr-FR" sz="3600" b="1" u="sng" dirty="0" err="1"/>
              <a:t>Gladieux</a:t>
            </a:r>
            <a:endParaRPr lang="fr-FR" sz="3600" b="1" u="sng" dirty="0"/>
          </a:p>
          <a:p>
            <a:pPr marL="0" indent="0" algn="ctr">
              <a:buNone/>
            </a:pPr>
            <a:r>
              <a:rPr lang="fr-FR" sz="2800" b="1" dirty="0"/>
              <a:t>Steve </a:t>
            </a:r>
            <a:r>
              <a:rPr lang="fr-FR" sz="2800" b="1" dirty="0" err="1"/>
              <a:t>Demenez</a:t>
            </a:r>
            <a:r>
              <a:rPr lang="fr-FR" sz="2800" b="1" dirty="0"/>
              <a:t> </a:t>
            </a:r>
            <a:br>
              <a:rPr lang="fr-FR" sz="2800" b="1" dirty="0"/>
            </a:br>
            <a:r>
              <a:rPr lang="fr-FR" sz="2800" b="1" dirty="0"/>
              <a:t>3</a:t>
            </a:r>
            <a:r>
              <a:rPr lang="fr-FR" sz="2800" b="1" baseline="30000" dirty="0"/>
              <a:t>ème</a:t>
            </a:r>
            <a:r>
              <a:rPr lang="fr-FR" sz="2800" b="1" dirty="0"/>
              <a:t> meilleur performeur masculin (+343 pts)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3600" b="1" u="sng" dirty="0"/>
              <a:t>Championnat Jeunes</a:t>
            </a:r>
          </a:p>
          <a:p>
            <a:pPr marL="0" indent="0" algn="ctr">
              <a:buNone/>
            </a:pPr>
            <a:r>
              <a:rPr lang="fr-FR" sz="2800" b="1" dirty="0"/>
              <a:t>Mérite Sportif Bronze (équipe 1)</a:t>
            </a:r>
          </a:p>
        </p:txBody>
      </p:sp>
    </p:spTree>
    <p:extLst>
      <p:ext uri="{BB962C8B-B14F-4D97-AF65-F5344CB8AC3E}">
        <p14:creationId xmlns:p14="http://schemas.microsoft.com/office/powerpoint/2010/main" val="37038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ASPTT TOURS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3600" b="1" u="sng" dirty="0"/>
              <a:t>Individuels Corporatifs</a:t>
            </a:r>
            <a:br>
              <a:rPr lang="fr-FR" sz="3600" b="1" u="sng" dirty="0"/>
            </a:br>
            <a:endParaRPr lang="fr-FR" sz="3600" b="1" u="sng" dirty="0"/>
          </a:p>
          <a:p>
            <a:pPr marL="0" indent="0" algn="ctr">
              <a:buNone/>
            </a:pPr>
            <a:r>
              <a:rPr lang="fr-FR" sz="2800" b="1" dirty="0"/>
              <a:t>Roger </a:t>
            </a:r>
            <a:r>
              <a:rPr lang="fr-FR" sz="2800" b="1" dirty="0" err="1"/>
              <a:t>Lunant</a:t>
            </a:r>
            <a:r>
              <a:rPr lang="fr-FR" sz="2800" b="1" dirty="0"/>
              <a:t> Champion Individuels Corpos V2 Messieurs</a:t>
            </a:r>
            <a:br>
              <a:rPr lang="fr-FR" sz="2800" b="1" dirty="0"/>
            </a:br>
            <a:endParaRPr lang="fr-FR" sz="3200" b="1" dirty="0"/>
          </a:p>
          <a:p>
            <a:pPr marL="0" indent="0" algn="ctr">
              <a:buNone/>
            </a:pPr>
            <a:r>
              <a:rPr lang="fr-FR" sz="3900" b="1" u="sng" dirty="0"/>
              <a:t>Championnat Vétérans</a:t>
            </a:r>
            <a:br>
              <a:rPr lang="fr-FR" sz="3900" b="1" u="sng" dirty="0"/>
            </a:br>
            <a:endParaRPr lang="fr-FR" sz="3900" b="1" u="sng" dirty="0"/>
          </a:p>
          <a:p>
            <a:pPr marL="0" indent="0" algn="ctr">
              <a:buNone/>
            </a:pPr>
            <a:r>
              <a:rPr lang="fr-FR" sz="2800" b="1" dirty="0"/>
              <a:t>Vice-Champion Départemental D1</a:t>
            </a:r>
          </a:p>
        </p:txBody>
      </p:sp>
    </p:spTree>
    <p:extLst>
      <p:ext uri="{BB962C8B-B14F-4D97-AF65-F5344CB8AC3E}">
        <p14:creationId xmlns:p14="http://schemas.microsoft.com/office/powerpoint/2010/main" val="40537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TT CHINONAIS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600" b="1" u="sng" dirty="0"/>
              <a:t>Individuelles Vétérans Départementales</a:t>
            </a:r>
          </a:p>
          <a:p>
            <a:pPr marL="0" indent="0" algn="ctr">
              <a:buNone/>
            </a:pPr>
            <a:r>
              <a:rPr lang="fr-FR" sz="2800" b="1" dirty="0"/>
              <a:t>Gilles </a:t>
            </a:r>
            <a:r>
              <a:rPr lang="fr-FR" sz="2800" b="1" dirty="0" err="1"/>
              <a:t>Brigault</a:t>
            </a:r>
            <a:r>
              <a:rPr lang="fr-FR" sz="2800" b="1" dirty="0"/>
              <a:t> – Champion Départemental V4 Messieurs</a:t>
            </a:r>
          </a:p>
          <a:p>
            <a:pPr marL="0" indent="0" algn="ctr">
              <a:buNone/>
            </a:pPr>
            <a:endParaRPr lang="fr-FR" sz="2800" b="1" dirty="0"/>
          </a:p>
          <a:p>
            <a:pPr algn="ctr"/>
            <a:r>
              <a:rPr lang="fr-FR" sz="3600" b="1" u="sng" dirty="0"/>
              <a:t>Championnat Jeunes</a:t>
            </a:r>
          </a:p>
          <a:p>
            <a:pPr marL="0" indent="0" algn="ctr">
              <a:buNone/>
            </a:pPr>
            <a:r>
              <a:rPr lang="fr-FR" sz="2800" b="1" dirty="0"/>
              <a:t>Vice-Champion Départemental (équipe 1)</a:t>
            </a:r>
            <a:endParaRPr lang="fr-FR" b="1" dirty="0"/>
          </a:p>
          <a:p>
            <a:pPr marL="0" indent="0" algn="ctr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90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CP VEIGNÉ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5800" b="1" u="sng" dirty="0"/>
              <a:t>Championnat Séniors</a:t>
            </a:r>
            <a:br>
              <a:rPr lang="fr-FR" sz="3600" b="1" u="sng" dirty="0"/>
            </a:br>
            <a:endParaRPr lang="fr-FR" sz="3600" b="1" u="sng" dirty="0"/>
          </a:p>
          <a:p>
            <a:pPr marL="0" indent="0" algn="ctr">
              <a:buNone/>
            </a:pPr>
            <a:r>
              <a:rPr lang="fr-FR" sz="3600" b="1" dirty="0"/>
              <a:t>Championne Départementale D1 Dames (entente avec La Ville aux Dames)</a:t>
            </a: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5100" b="1" u="sng" dirty="0"/>
              <a:t>Individuelles Vétérans Départementales 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Julie Chevalier – Championne Départementale V1 Dames</a:t>
            </a:r>
          </a:p>
          <a:p>
            <a:pPr marL="0" indent="0" algn="ctr">
              <a:buNone/>
            </a:pPr>
            <a:endParaRPr lang="fr-FR" sz="3600" b="1" u="sng" dirty="0"/>
          </a:p>
        </p:txBody>
      </p:sp>
    </p:spTree>
    <p:extLst>
      <p:ext uri="{BB962C8B-B14F-4D97-AF65-F5344CB8AC3E}">
        <p14:creationId xmlns:p14="http://schemas.microsoft.com/office/powerpoint/2010/main" val="30409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 Montlouis sur Loire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900608" y="2204864"/>
            <a:ext cx="10513168" cy="25922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3600" b="1" u="sng" dirty="0"/>
              <a:t>Championnat Jeunes</a:t>
            </a:r>
          </a:p>
          <a:p>
            <a:pPr marL="0" indent="0" algn="ctr">
              <a:buNone/>
            </a:pPr>
            <a:br>
              <a:rPr lang="fr-FR" sz="3600" b="1" dirty="0"/>
            </a:br>
            <a:r>
              <a:rPr lang="fr-FR" sz="3600" b="1" dirty="0"/>
              <a:t>Vice-Champion Départemental (équipe 1)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3600" b="1" u="sng" dirty="0"/>
          </a:p>
          <a:p>
            <a:pPr algn="ctr"/>
            <a:r>
              <a:rPr lang="fr-FR" sz="3600" b="1" u="sng" dirty="0"/>
              <a:t>Carton d’honneur Arbitre et Juge-Arbitre</a:t>
            </a:r>
          </a:p>
          <a:p>
            <a:pPr marL="0" indent="0" algn="ctr">
              <a:buNone/>
            </a:pPr>
            <a:br>
              <a:rPr lang="fr-FR" sz="3300" b="1" dirty="0"/>
            </a:br>
            <a:r>
              <a:rPr lang="fr-FR" sz="3300" b="1" dirty="0"/>
              <a:t> </a:t>
            </a:r>
            <a:r>
              <a:rPr lang="fr-FR" sz="3000" b="1" dirty="0"/>
              <a:t>Philippe Landon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474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696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ATT LANGEAIS CINQ MARS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900608" y="2204864"/>
            <a:ext cx="10513168" cy="2592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3600" b="1" u="sng" dirty="0"/>
              <a:t>Carton d’honneur Arbitre et Juge Arbitre</a:t>
            </a:r>
          </a:p>
          <a:p>
            <a:pPr marL="0" indent="0" algn="ctr">
              <a:buNone/>
            </a:pPr>
            <a:r>
              <a:rPr lang="fr-FR" sz="3100" b="1" dirty="0"/>
              <a:t>Alain Bastié</a:t>
            </a:r>
            <a:br>
              <a:rPr lang="fr-FR" sz="3600" b="1" u="sng" dirty="0"/>
            </a:br>
            <a:endParaRPr lang="fr-FR" sz="3600" b="1" u="sng" dirty="0"/>
          </a:p>
          <a:p>
            <a:pPr algn="ctr"/>
            <a:r>
              <a:rPr lang="fr-FR" sz="3900" b="1" u="sng" dirty="0"/>
              <a:t>Championnat Jeunes </a:t>
            </a:r>
            <a:br>
              <a:rPr lang="fr-FR" sz="3900" b="1" u="sng" dirty="0"/>
            </a:br>
            <a:br>
              <a:rPr lang="fr-FR" sz="3600" b="1" u="sng" dirty="0"/>
            </a:br>
            <a:r>
              <a:rPr lang="fr-FR" sz="3000" b="1" dirty="0"/>
              <a:t>Mérite sportif Bronze (équipe 1)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742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TT ST GENOUPH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900608" y="2204864"/>
            <a:ext cx="10513168" cy="2592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600" b="1" u="sng" dirty="0"/>
              <a:t>Coupe Nationale Vétérans</a:t>
            </a:r>
          </a:p>
          <a:p>
            <a:pPr marL="0" indent="0" algn="ctr">
              <a:buNone/>
            </a:pPr>
            <a:r>
              <a:rPr lang="fr-FR" sz="2800" b="1" dirty="0"/>
              <a:t>Champion Départemental Tableau C </a:t>
            </a:r>
            <a:br>
              <a:rPr lang="fr-FR" sz="2800" b="1" dirty="0"/>
            </a:br>
            <a:r>
              <a:rPr lang="fr-FR" sz="2800" b="1" dirty="0"/>
              <a:t>(entente avec St Avertin)</a:t>
            </a:r>
            <a:br>
              <a:rPr lang="fr-FR" sz="2800" b="1" dirty="0"/>
            </a:br>
            <a:endParaRPr lang="fr-FR" sz="2800" b="1" dirty="0"/>
          </a:p>
          <a:p>
            <a:pPr algn="ctr"/>
            <a:r>
              <a:rPr lang="fr-FR" sz="3200" b="1" u="sng" dirty="0"/>
              <a:t>Carton d’honneur Arbitre et Juge Arbitre</a:t>
            </a:r>
          </a:p>
          <a:p>
            <a:pPr marL="68580" indent="0" algn="ctr">
              <a:buNone/>
            </a:pPr>
            <a:r>
              <a:rPr lang="fr-FR" sz="2800" b="1" dirty="0"/>
              <a:t>Chantal Hardouin, Michel Hardouin 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5894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US CHAMBRAY LES TOURS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900608" y="2204864"/>
            <a:ext cx="10513168" cy="2592288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/>
              <a:t>Championnat Jeunes</a:t>
            </a:r>
          </a:p>
          <a:p>
            <a:pPr marL="0" indent="0" algn="ctr">
              <a:buNone/>
            </a:pPr>
            <a:r>
              <a:rPr lang="fr-FR" b="1" dirty="0"/>
              <a:t>Mérite Sportif Argent (équipe 1)</a:t>
            </a:r>
            <a:br>
              <a:rPr lang="fr-FR" b="1" dirty="0"/>
            </a:br>
            <a:r>
              <a:rPr lang="fr-FR" b="1" dirty="0"/>
              <a:t>Mérite Sportif Bronze (équipe 2)</a:t>
            </a:r>
            <a:br>
              <a:rPr lang="fr-FR" b="1" dirty="0"/>
            </a:br>
            <a:endParaRPr lang="fr-FR" b="1" dirty="0"/>
          </a:p>
          <a:p>
            <a:pPr marL="0" indent="0" algn="ctr">
              <a:buNone/>
            </a:pPr>
            <a:r>
              <a:rPr lang="fr-FR" sz="3200" b="1" u="sng" dirty="0"/>
              <a:t>Carton d’honneur Arbitre et Juge Arbitre</a:t>
            </a:r>
          </a:p>
          <a:p>
            <a:pPr marL="0" indent="0" algn="ctr">
              <a:buNone/>
            </a:pPr>
            <a:r>
              <a:rPr lang="fr-FR" sz="2800" b="1" dirty="0"/>
              <a:t>Xavier </a:t>
            </a:r>
            <a:r>
              <a:rPr lang="fr-FR" sz="2800" b="1" dirty="0" err="1"/>
              <a:t>Jouteux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2754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TT MONTS ARTANNES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684584" y="2132856"/>
            <a:ext cx="10513168" cy="2592288"/>
          </a:xfrm>
        </p:spPr>
        <p:txBody>
          <a:bodyPr>
            <a:noAutofit/>
          </a:bodyPr>
          <a:lstStyle/>
          <a:p>
            <a:pPr algn="ctr"/>
            <a:r>
              <a:rPr lang="fr-FR" sz="3600" b="1" u="sng" dirty="0"/>
              <a:t>Championnat Séniors</a:t>
            </a:r>
          </a:p>
          <a:p>
            <a:pPr marL="0" indent="0" algn="ctr">
              <a:buNone/>
            </a:pPr>
            <a:r>
              <a:rPr lang="fr-FR" sz="2800" b="1" dirty="0"/>
              <a:t>Vice-Champion Départemental D3 Messieurs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algn="ctr"/>
            <a:r>
              <a:rPr lang="fr-FR" sz="3200" b="1" u="sng" dirty="0"/>
              <a:t>Championnat Jeunes</a:t>
            </a:r>
          </a:p>
          <a:p>
            <a:pPr marL="0" indent="0" algn="ctr">
              <a:buNone/>
            </a:pPr>
            <a:br>
              <a:rPr lang="fr-FR" sz="2800" b="1" dirty="0"/>
            </a:br>
            <a:r>
              <a:rPr lang="fr-FR" sz="2800" b="1" dirty="0"/>
              <a:t>Vice-Champion Départemental (équipe 1)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474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 BANQUE POPULAIRE VF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972616" y="2204864"/>
            <a:ext cx="10513168" cy="2592288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/>
              <a:t>Championnat Corporatif</a:t>
            </a:r>
          </a:p>
          <a:p>
            <a:pPr marL="0" indent="0" algn="ctr">
              <a:buNone/>
            </a:pPr>
            <a:r>
              <a:rPr lang="fr-FR" sz="2800" b="1" dirty="0"/>
              <a:t>Champion Départemental D1</a:t>
            </a:r>
            <a:br>
              <a:rPr lang="fr-FR" sz="2800" b="1" dirty="0"/>
            </a:br>
            <a:r>
              <a:rPr lang="fr-FR" sz="2800" b="1" dirty="0"/>
              <a:t>2</a:t>
            </a:r>
            <a:r>
              <a:rPr lang="fr-FR" sz="2800" b="1" baseline="30000" dirty="0"/>
              <a:t>ème</a:t>
            </a:r>
            <a:r>
              <a:rPr lang="fr-FR" sz="2800" b="1" dirty="0"/>
              <a:t> du Challenge Régional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0" indent="0" algn="ctr">
              <a:buNone/>
            </a:pPr>
            <a:r>
              <a:rPr lang="fr-FR" sz="3200" b="1" u="sng" dirty="0"/>
              <a:t>Individuels Corporatifs</a:t>
            </a:r>
            <a:br>
              <a:rPr lang="fr-FR" sz="3200" b="1" u="sng" dirty="0"/>
            </a:br>
            <a:r>
              <a:rPr lang="fr-FR" b="1" dirty="0"/>
              <a:t>Christophe </a:t>
            </a:r>
            <a:r>
              <a:rPr lang="fr-FR" b="1" dirty="0" err="1"/>
              <a:t>Roullais</a:t>
            </a:r>
            <a:r>
              <a:rPr lang="fr-FR" b="1" dirty="0"/>
              <a:t> - Champion Série 1 Messieurs</a:t>
            </a:r>
            <a:br>
              <a:rPr lang="fr-FR" b="1" dirty="0"/>
            </a:br>
            <a:r>
              <a:rPr lang="fr-FR" b="1" dirty="0"/>
              <a:t> Loan Teinturier Champion Série 2 Vétérans Messieurs</a:t>
            </a:r>
            <a:br>
              <a:rPr lang="fr-FR" b="1" dirty="0"/>
            </a:br>
            <a:r>
              <a:rPr lang="fr-FR" b="1" dirty="0"/>
              <a:t>Stéphane Teinturier Champion Série 1 et V1 Messieurs</a:t>
            </a:r>
            <a:br>
              <a:rPr lang="fr-FR" b="1" dirty="0"/>
            </a:br>
            <a:r>
              <a:rPr lang="fr-FR" b="1" dirty="0"/>
              <a:t>Marie-Cécile </a:t>
            </a:r>
            <a:r>
              <a:rPr lang="fr-FR" b="1" dirty="0" err="1"/>
              <a:t>Bolf</a:t>
            </a:r>
            <a:r>
              <a:rPr lang="fr-FR" b="1" dirty="0"/>
              <a:t> Championne Vétérans Dames</a:t>
            </a:r>
            <a:br>
              <a:rPr lang="fr-FR" sz="2800" b="1" dirty="0"/>
            </a:b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269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AS LUYNES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684584" y="2492896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Carton d’honneur Arbitre et Juge Arbitre</a:t>
            </a:r>
          </a:p>
          <a:p>
            <a:pPr marL="0" indent="0" algn="ctr">
              <a:buNone/>
            </a:pPr>
            <a:r>
              <a:rPr lang="fr-FR" sz="4400" b="1" dirty="0"/>
              <a:t>Jacky </a:t>
            </a:r>
            <a:r>
              <a:rPr lang="fr-FR" sz="4400" b="1" dirty="0" err="1"/>
              <a:t>Dezé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3615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ES LA VILLE AUX DAMES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2276872"/>
            <a:ext cx="10513168" cy="2592288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Championnat Séniors</a:t>
            </a:r>
          </a:p>
          <a:p>
            <a:pPr marL="0" indent="0" algn="ctr">
              <a:buNone/>
            </a:pPr>
            <a:r>
              <a:rPr lang="fr-FR" b="1" dirty="0"/>
              <a:t>Championne Départementale D1 Dames </a:t>
            </a:r>
            <a:br>
              <a:rPr lang="fr-FR" b="1" dirty="0"/>
            </a:br>
            <a:r>
              <a:rPr lang="fr-FR" b="1" dirty="0"/>
              <a:t>(entente avec Veigné)</a:t>
            </a:r>
            <a:br>
              <a:rPr lang="fr-FR" b="1" dirty="0"/>
            </a:br>
            <a:r>
              <a:rPr lang="fr-FR" b="1" dirty="0"/>
              <a:t>Vice-Champion Départemental en D1 Messieurs </a:t>
            </a:r>
          </a:p>
          <a:p>
            <a:pPr marL="0" indent="0" algn="ctr">
              <a:buNone/>
            </a:pPr>
            <a:endParaRPr lang="fr-FR" sz="1200" b="1" u="sng" dirty="0"/>
          </a:p>
          <a:p>
            <a:pPr algn="ctr"/>
            <a:r>
              <a:rPr lang="fr-FR" sz="2800" b="1" u="sng" dirty="0"/>
              <a:t>Finales Fédérales par Classement Départementales</a:t>
            </a:r>
            <a:br>
              <a:rPr lang="fr-FR" sz="2800" b="1" dirty="0"/>
            </a:br>
            <a:r>
              <a:rPr lang="fr-FR" sz="2800" b="1" dirty="0"/>
              <a:t>Romain </a:t>
            </a:r>
            <a:r>
              <a:rPr lang="fr-FR" sz="2800" b="1" dirty="0" err="1"/>
              <a:t>Woliner</a:t>
            </a:r>
            <a:r>
              <a:rPr lang="fr-FR" sz="2800" b="1" dirty="0"/>
              <a:t> – Champion Départemental tableau H16</a:t>
            </a:r>
          </a:p>
        </p:txBody>
      </p:sp>
    </p:spTree>
    <p:extLst>
      <p:ext uri="{BB962C8B-B14F-4D97-AF65-F5344CB8AC3E}">
        <p14:creationId xmlns:p14="http://schemas.microsoft.com/office/powerpoint/2010/main" val="26952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RS ST CYR SUR LOIRE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1628800"/>
            <a:ext cx="10513168" cy="2160240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Championnat Séniors </a:t>
            </a:r>
          </a:p>
          <a:p>
            <a:pPr marL="0" indent="0" algn="ctr">
              <a:buNone/>
            </a:pPr>
            <a:r>
              <a:rPr lang="fr-FR" sz="2800" b="1" dirty="0"/>
              <a:t>Champion Départemental D1 Messieurs </a:t>
            </a:r>
          </a:p>
          <a:p>
            <a:pPr marL="0" indent="0" algn="ctr">
              <a:buNone/>
            </a:pPr>
            <a:endParaRPr lang="fr-FR" sz="2600" b="1" u="sng" dirty="0"/>
          </a:p>
          <a:p>
            <a:pPr marL="0" indent="0" algn="ctr">
              <a:buNone/>
            </a:pPr>
            <a:r>
              <a:rPr lang="fr-FR" sz="3200" b="1" u="sng" dirty="0"/>
              <a:t>Championnat Jeunes</a:t>
            </a:r>
          </a:p>
          <a:p>
            <a:pPr marL="0" indent="0" algn="ctr">
              <a:buNone/>
            </a:pPr>
            <a:r>
              <a:rPr lang="fr-FR" sz="2200" b="1" dirty="0"/>
              <a:t>Vice-Champion Départemental (équipe 1)</a:t>
            </a:r>
            <a:br>
              <a:rPr lang="fr-FR" sz="2200" b="1" dirty="0"/>
            </a:br>
            <a:r>
              <a:rPr lang="fr-FR" sz="2200" b="1" dirty="0"/>
              <a:t>Mérite Sportif Argent (équipe 3)</a:t>
            </a:r>
            <a:br>
              <a:rPr lang="fr-FR" sz="2200" b="1" dirty="0"/>
            </a:br>
            <a:br>
              <a:rPr lang="fr-FR" sz="2200" b="1" dirty="0"/>
            </a:br>
            <a:r>
              <a:rPr lang="fr-FR" sz="3200" b="1" u="sng" dirty="0"/>
              <a:t>Championnats de France Sport Adapté</a:t>
            </a:r>
            <a:br>
              <a:rPr lang="fr-FR" sz="2200" b="1" dirty="0"/>
            </a:br>
            <a:br>
              <a:rPr lang="fr-FR" sz="2200" b="1" dirty="0"/>
            </a:br>
            <a:r>
              <a:rPr lang="fr-FR" sz="2200" b="1" dirty="0" err="1"/>
              <a:t>Eric</a:t>
            </a:r>
            <a:r>
              <a:rPr lang="fr-FR" sz="2200" b="1" dirty="0"/>
              <a:t> </a:t>
            </a:r>
            <a:r>
              <a:rPr lang="fr-FR" sz="2200" b="1" dirty="0" err="1"/>
              <a:t>Zolobodjean</a:t>
            </a:r>
            <a:r>
              <a:rPr lang="fr-FR" sz="2200" b="1" dirty="0"/>
              <a:t> - Champion de France simple vétérans</a:t>
            </a:r>
            <a:br>
              <a:rPr lang="fr-FR" sz="2200" b="1" dirty="0"/>
            </a:br>
            <a:r>
              <a:rPr lang="fr-FR" sz="2200" b="1" dirty="0"/>
              <a:t>Thomas </a:t>
            </a:r>
            <a:r>
              <a:rPr lang="fr-FR" sz="2200" b="1" dirty="0" err="1"/>
              <a:t>Sallier</a:t>
            </a:r>
            <a:r>
              <a:rPr lang="fr-FR" sz="2200" b="1" dirty="0"/>
              <a:t> -  2ème double messieurs et 3ème en double mixte</a:t>
            </a:r>
          </a:p>
        </p:txBody>
      </p:sp>
    </p:spTree>
    <p:extLst>
      <p:ext uri="{BB962C8B-B14F-4D97-AF65-F5344CB8AC3E}">
        <p14:creationId xmlns:p14="http://schemas.microsoft.com/office/powerpoint/2010/main" val="32207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498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TT PARCAY MESLAY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132856"/>
            <a:ext cx="10513168" cy="2592288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Jeux Paralympiques Européens de la Jeunesse Handisport</a:t>
            </a:r>
          </a:p>
          <a:p>
            <a:pPr marL="0" indent="0" algn="ctr">
              <a:buNone/>
            </a:pPr>
            <a:r>
              <a:rPr lang="fr-FR" b="1" dirty="0"/>
              <a:t>Morgen Caillaud - Médaille d'argent</a:t>
            </a:r>
            <a:br>
              <a:rPr lang="fr-FR" b="1" dirty="0"/>
            </a:br>
            <a:endParaRPr lang="fr-FR" sz="2000" b="1" dirty="0"/>
          </a:p>
          <a:p>
            <a:pPr marL="0" indent="0" algn="ctr">
              <a:buNone/>
            </a:pPr>
            <a:r>
              <a:rPr lang="fr-FR" sz="3200" b="1" u="sng" dirty="0"/>
              <a:t>  </a:t>
            </a:r>
            <a:r>
              <a:rPr lang="fr-FR" sz="2800" b="1" u="sng" dirty="0"/>
              <a:t>Finales Fédérales par Classement Départementales</a:t>
            </a:r>
          </a:p>
          <a:p>
            <a:pPr marL="0" indent="0" algn="ctr">
              <a:buNone/>
            </a:pPr>
            <a:r>
              <a:rPr lang="fr-FR" b="1" dirty="0"/>
              <a:t>François Rousseau Champion Départemental tableau H8</a:t>
            </a:r>
            <a:br>
              <a:rPr lang="fr-FR" sz="2800" b="1" dirty="0"/>
            </a:br>
            <a:endParaRPr lang="fr-FR" sz="2800" b="1" dirty="0"/>
          </a:p>
          <a:p>
            <a:pPr marL="0" indent="0" algn="ctr">
              <a:buNone/>
            </a:pPr>
            <a:r>
              <a:rPr lang="fr-FR" sz="3200" b="1" u="sng" dirty="0"/>
              <a:t>Carton d’honneur Arbitre et Juge-Arbitre</a:t>
            </a:r>
          </a:p>
          <a:p>
            <a:pPr marL="0" indent="0" algn="ctr">
              <a:buNone/>
            </a:pPr>
            <a:r>
              <a:rPr lang="fr-FR" sz="2400" b="1" dirty="0"/>
              <a:t>Yannick Fraysse</a:t>
            </a:r>
          </a:p>
          <a:p>
            <a:pPr marL="0" indent="0" algn="ctr">
              <a:buNone/>
            </a:pP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27074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0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 Fondettes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1268760"/>
            <a:ext cx="10513168" cy="2304256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Championnat Séniors</a:t>
            </a:r>
          </a:p>
          <a:p>
            <a:pPr marL="0" indent="0" algn="ctr">
              <a:buNone/>
            </a:pPr>
            <a:r>
              <a:rPr lang="fr-FR" sz="2000" b="1" dirty="0"/>
              <a:t>Vice - Champion Pré-régionale Messieurs</a:t>
            </a:r>
          </a:p>
          <a:p>
            <a:pPr marL="0" indent="0" algn="ctr">
              <a:buNone/>
            </a:pPr>
            <a:r>
              <a:rPr lang="fr-FR" sz="2000" b="1" dirty="0"/>
              <a:t>Champion Départemental D4 Messieurs</a:t>
            </a:r>
          </a:p>
          <a:p>
            <a:pPr algn="ctr"/>
            <a:endParaRPr lang="fr-FR" sz="2000" b="1" u="sng" dirty="0"/>
          </a:p>
          <a:p>
            <a:pPr marL="0" indent="0" algn="ctr">
              <a:buNone/>
            </a:pPr>
            <a:r>
              <a:rPr lang="fr-FR" sz="2800" b="1" u="sng" dirty="0"/>
              <a:t>Championnat Vétérans </a:t>
            </a:r>
          </a:p>
          <a:p>
            <a:pPr marL="0" indent="0" algn="ctr">
              <a:buNone/>
            </a:pPr>
            <a:r>
              <a:rPr lang="fr-FR" sz="2000" b="1" dirty="0"/>
              <a:t>Champion Départemental D1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800" b="1" u="sng" dirty="0"/>
              <a:t>Coupe Nationale Vétérans</a:t>
            </a:r>
            <a:br>
              <a:rPr lang="fr-FR" sz="2000" b="1" dirty="0"/>
            </a:br>
            <a:r>
              <a:rPr lang="fr-FR" sz="1600" b="1" dirty="0"/>
              <a:t>Champion Départemental Tableau A</a:t>
            </a:r>
            <a:br>
              <a:rPr lang="fr-FR" sz="1600" b="1" dirty="0"/>
            </a:br>
            <a:r>
              <a:rPr lang="fr-FR" sz="1600" b="1" dirty="0"/>
              <a:t>Champion Départemental Tableau B</a:t>
            </a:r>
            <a:br>
              <a:rPr lang="fr-FR" sz="1600" b="1" dirty="0"/>
            </a:br>
            <a:r>
              <a:rPr lang="fr-FR" sz="1600" b="1" dirty="0"/>
              <a:t>Vice Champion Départemental Tableau C</a:t>
            </a:r>
            <a:br>
              <a:rPr lang="fr-FR" sz="1600" b="1" dirty="0"/>
            </a:br>
            <a:r>
              <a:rPr lang="fr-FR" sz="1600" b="1" dirty="0"/>
              <a:t>Champion Régional Tableau A</a:t>
            </a:r>
            <a:br>
              <a:rPr lang="fr-FR" sz="1600" b="1" dirty="0"/>
            </a:br>
            <a:r>
              <a:rPr lang="fr-FR" sz="1600" b="1" dirty="0"/>
              <a:t>Médaille de bronze National Tableau A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2800" b="1" u="sng" dirty="0"/>
              <a:t>Individuelles Départementales Vétérans</a:t>
            </a:r>
            <a:br>
              <a:rPr lang="fr-FR" sz="1600" b="1" dirty="0"/>
            </a:br>
            <a:r>
              <a:rPr lang="fr-FR" sz="1600" b="1" dirty="0"/>
              <a:t>Vincent Dubois Champion Départemental V1 Messieurs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678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0" y="620688"/>
            <a:ext cx="8928992" cy="8937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CS La </a:t>
            </a:r>
            <a:r>
              <a:rPr lang="fr-FR" sz="5400" b="1" dirty="0" err="1"/>
              <a:t>Membrolle</a:t>
            </a:r>
            <a:r>
              <a:rPr lang="fr-FR" sz="5400" b="1" dirty="0"/>
              <a:t> TT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1988840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/>
              <a:t>Individuelles Départementales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400" b="1" dirty="0"/>
              <a:t>Nicole </a:t>
            </a:r>
            <a:r>
              <a:rPr lang="fr-FR" sz="2400" b="1" dirty="0" err="1"/>
              <a:t>Pillière</a:t>
            </a:r>
            <a:r>
              <a:rPr lang="fr-FR" sz="2400" b="1" dirty="0"/>
              <a:t> – Championne Départementale V5 Dames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b="1" dirty="0"/>
              <a:t>Annick Bigot – Championne Départementale V4 Dames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400" b="1" dirty="0"/>
              <a:t>Christine </a:t>
            </a:r>
            <a:r>
              <a:rPr lang="fr-FR" sz="2400" b="1" dirty="0" err="1"/>
              <a:t>Méry</a:t>
            </a:r>
            <a:r>
              <a:rPr lang="fr-FR" sz="2400" b="1" dirty="0"/>
              <a:t> – Championne Départementale V3 Dames</a:t>
            </a:r>
          </a:p>
          <a:p>
            <a:pPr marL="0" indent="0" algn="ctr">
              <a:buNone/>
            </a:pPr>
            <a:br>
              <a:rPr lang="fr-FR" sz="2400" b="1" dirty="0"/>
            </a:br>
            <a:r>
              <a:rPr lang="fr-FR" sz="3200" b="1" u="sng" dirty="0"/>
              <a:t>Championnats de France Vétérans</a:t>
            </a:r>
            <a:br>
              <a:rPr lang="fr-FR" b="1" dirty="0"/>
            </a:br>
            <a:r>
              <a:rPr lang="fr-FR" b="1" dirty="0"/>
              <a:t>Nicole PILLIERE - 1° (OR) - Doubles V5 Dames</a:t>
            </a:r>
            <a:br>
              <a:rPr lang="fr-FR" b="1" dirty="0"/>
            </a:br>
            <a:r>
              <a:rPr lang="fr-FR" b="1" dirty="0"/>
              <a:t>Annick BIGOT - 1° (OR) - Doubles V4 Dames</a:t>
            </a:r>
            <a:br>
              <a:rPr lang="fr-FR" b="1" dirty="0"/>
            </a:br>
            <a:r>
              <a:rPr lang="fr-FR" b="1" dirty="0"/>
              <a:t>Nicole PILLIERE - 2° (ARGENT) - Simples V5 Dames</a:t>
            </a:r>
            <a:br>
              <a:rPr lang="fr-FR" b="1" dirty="0"/>
            </a:br>
            <a:r>
              <a:rPr lang="fr-FR" b="1" dirty="0"/>
              <a:t>Nicole PILLIERE - 2° (ARGENT) - Doubles V5 Mixtes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173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8937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Saint Avertin Sports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1196752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Championnat Jeunes</a:t>
            </a:r>
          </a:p>
          <a:p>
            <a:pPr marL="0" indent="0" algn="ctr">
              <a:buNone/>
            </a:pPr>
            <a:r>
              <a:rPr lang="fr-FR" b="1" dirty="0"/>
              <a:t>Mérite Sportif bronze (équipe 1)</a:t>
            </a:r>
          </a:p>
          <a:p>
            <a:pPr marL="0" indent="0" algn="ctr">
              <a:buNone/>
            </a:pPr>
            <a:br>
              <a:rPr lang="fr-FR" b="1" u="sng" dirty="0"/>
            </a:br>
            <a:r>
              <a:rPr lang="fr-FR" sz="2800" b="1" u="sng" dirty="0"/>
              <a:t>Coupe Nationale Vétérans</a:t>
            </a:r>
          </a:p>
          <a:p>
            <a:pPr marL="0" indent="0" algn="ctr">
              <a:buNone/>
            </a:pPr>
            <a:r>
              <a:rPr lang="fr-FR" b="1" dirty="0"/>
              <a:t>Champion Départemental Tableau C</a:t>
            </a:r>
            <a:br>
              <a:rPr lang="fr-FR" b="1" dirty="0"/>
            </a:br>
            <a:r>
              <a:rPr lang="fr-FR" b="1" dirty="0"/>
              <a:t> (entente avec St </a:t>
            </a:r>
            <a:r>
              <a:rPr lang="fr-FR" b="1" dirty="0" err="1"/>
              <a:t>Genouph</a:t>
            </a:r>
            <a:r>
              <a:rPr lang="fr-FR" b="1" dirty="0"/>
              <a:t>)</a:t>
            </a:r>
            <a:br>
              <a:rPr lang="fr-FR" b="1" dirty="0"/>
            </a:br>
            <a:endParaRPr lang="fr-FR" sz="800" b="1" dirty="0"/>
          </a:p>
          <a:p>
            <a:pPr marL="0" indent="0" algn="ctr">
              <a:buNone/>
            </a:pPr>
            <a:r>
              <a:rPr lang="fr-FR" sz="2800" b="1" u="sng" dirty="0"/>
              <a:t>Individuelles Départementales</a:t>
            </a:r>
          </a:p>
          <a:p>
            <a:pPr marL="0" indent="0" algn="ctr">
              <a:buNone/>
            </a:pPr>
            <a:r>
              <a:rPr lang="fr-FR" b="1" dirty="0"/>
              <a:t>Violette Clavier – Championne Départementale Doubles Benjamines</a:t>
            </a:r>
            <a:br>
              <a:rPr lang="fr-FR" b="1" dirty="0"/>
            </a:br>
            <a:br>
              <a:rPr lang="fr-FR" b="1" dirty="0"/>
            </a:br>
            <a:r>
              <a:rPr lang="fr-FR" sz="3200" b="1" u="sng" dirty="0"/>
              <a:t>Carton d’honneur Arbitre et Juge Arbitre</a:t>
            </a:r>
          </a:p>
          <a:p>
            <a:pPr marL="0" indent="0" algn="ctr">
              <a:buNone/>
            </a:pPr>
            <a:r>
              <a:rPr lang="fr-FR" sz="3200" b="1" dirty="0"/>
              <a:t>Alain </a:t>
            </a:r>
            <a:r>
              <a:rPr lang="fr-FR" sz="3200" b="1" dirty="0" err="1"/>
              <a:t>Scolan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6705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908720"/>
            <a:ext cx="10513168" cy="2232248"/>
          </a:xfrm>
        </p:spPr>
        <p:txBody>
          <a:bodyPr>
            <a:noAutofit/>
          </a:bodyPr>
          <a:lstStyle/>
          <a:p>
            <a:pPr algn="ctr"/>
            <a:br>
              <a:rPr lang="fr-FR" sz="1600" b="1" dirty="0"/>
            </a:br>
            <a:br>
              <a:rPr lang="fr-FR" b="1" dirty="0"/>
            </a:br>
            <a:r>
              <a:rPr lang="fr-FR" sz="2800" b="1" u="sng" dirty="0"/>
              <a:t>Finales Fédérales par Classement Départementales</a:t>
            </a:r>
            <a:br>
              <a:rPr lang="fr-FR" b="1" dirty="0"/>
            </a:br>
            <a:r>
              <a:rPr lang="fr-FR" b="1" dirty="0"/>
              <a:t>Marie </a:t>
            </a:r>
            <a:r>
              <a:rPr lang="fr-FR" b="1" dirty="0" err="1"/>
              <a:t>Gandilhon</a:t>
            </a:r>
            <a:r>
              <a:rPr lang="fr-FR" b="1" dirty="0"/>
              <a:t> Championne Départementale Tableau F9</a:t>
            </a:r>
            <a:br>
              <a:rPr lang="fr-FR" b="1" dirty="0"/>
            </a:br>
            <a:endParaRPr lang="fr-FR" b="1" dirty="0"/>
          </a:p>
          <a:p>
            <a:pPr algn="ctr"/>
            <a:br>
              <a:rPr lang="fr-FR" b="1" dirty="0"/>
            </a:br>
            <a:r>
              <a:rPr lang="fr-FR" sz="3200" b="1" u="sng" dirty="0"/>
              <a:t>Mérite de l’Entraineur </a:t>
            </a:r>
            <a:br>
              <a:rPr lang="fr-FR" sz="3200" b="1" dirty="0"/>
            </a:br>
            <a:r>
              <a:rPr lang="fr-FR" sz="2600" b="1" dirty="0"/>
              <a:t>Jimmy Gutierrez</a:t>
            </a:r>
          </a:p>
          <a:p>
            <a:pPr marL="0" indent="0" algn="ctr">
              <a:buNone/>
            </a:pPr>
            <a:br>
              <a:rPr lang="fr-FR" sz="2800" b="1" u="sng" dirty="0"/>
            </a:br>
            <a:r>
              <a:rPr lang="fr-FR" sz="2800" b="1" u="sng" dirty="0"/>
              <a:t>Championnats de France Sport Adapté </a:t>
            </a:r>
            <a:br>
              <a:rPr lang="fr-FR" sz="3200" b="1" dirty="0"/>
            </a:br>
            <a:r>
              <a:rPr lang="fr-FR" b="1" dirty="0"/>
              <a:t>Félix BOUVERET - 1° (OR) - Doubles Mixtes (séniors)</a:t>
            </a:r>
            <a:br>
              <a:rPr lang="fr-FR" b="1" dirty="0"/>
            </a:br>
            <a:r>
              <a:rPr lang="fr-FR" b="1" dirty="0"/>
              <a:t>Félix BOUVERET - 2° (ARGENT)- Simples Messieurs (séniors)</a:t>
            </a:r>
            <a:br>
              <a:rPr lang="fr-FR" b="1" dirty="0"/>
            </a:br>
            <a:r>
              <a:rPr lang="fr-FR" b="1" dirty="0"/>
              <a:t>Félix BOUVERET - 2° (ARGENT) - Simples Messieurs (-21 ans)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889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4988"/>
            <a:ext cx="8928992" cy="8937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TT Joué-Lès-Tours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890207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2600" b="1" u="sng" dirty="0"/>
              <a:t>Championnat Séniors</a:t>
            </a:r>
          </a:p>
          <a:p>
            <a:pPr marL="0" indent="0" algn="ctr">
              <a:buNone/>
            </a:pPr>
            <a:r>
              <a:rPr lang="fr-FR" sz="2000" b="1" dirty="0"/>
              <a:t>Vice-Championne Départementale 1 Dames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600" b="1" u="sng" dirty="0"/>
              <a:t>Coupe Nationale Vétérans </a:t>
            </a:r>
            <a:br>
              <a:rPr lang="fr-FR" sz="2000" b="1" dirty="0"/>
            </a:br>
            <a:r>
              <a:rPr lang="fr-FR" sz="2000" b="1" dirty="0"/>
              <a:t>Vice-Champion Départemental Tableau B</a:t>
            </a:r>
            <a:br>
              <a:rPr lang="fr-FR" sz="2000" b="1" dirty="0"/>
            </a:br>
            <a:endParaRPr lang="fr-FR" sz="2000" b="1" dirty="0"/>
          </a:p>
          <a:p>
            <a:pPr marL="0" indent="0" algn="ctr">
              <a:buNone/>
            </a:pPr>
            <a:r>
              <a:rPr lang="fr-FR" sz="2600" b="1" u="sng" dirty="0"/>
              <a:t>Championnat Jeunes</a:t>
            </a:r>
          </a:p>
          <a:p>
            <a:pPr marL="0" indent="0" algn="ctr">
              <a:buNone/>
            </a:pPr>
            <a:r>
              <a:rPr lang="fr-FR" sz="2000" b="1" dirty="0"/>
              <a:t>Champion Départemental (équipe 1)</a:t>
            </a:r>
          </a:p>
          <a:p>
            <a:pPr marL="0" indent="0" algn="ctr">
              <a:buNone/>
            </a:pPr>
            <a:r>
              <a:rPr lang="fr-FR" sz="2000" b="1" dirty="0"/>
              <a:t>Mérite Sportif Argent (équipe 2)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0" indent="0" algn="ctr">
              <a:buNone/>
            </a:pPr>
            <a:r>
              <a:rPr lang="fr-FR" sz="2600" b="1" u="sng" dirty="0"/>
              <a:t>Challenge Interclubs Jeunes</a:t>
            </a:r>
          </a:p>
          <a:p>
            <a:pPr marL="0" indent="0" algn="ctr">
              <a:buNone/>
            </a:pPr>
            <a:r>
              <a:rPr lang="fr-FR" sz="2000" b="1" dirty="0"/>
              <a:t>Champion Départemental Minimes </a:t>
            </a:r>
          </a:p>
          <a:p>
            <a:pPr marL="0" indent="0" algn="ctr">
              <a:buNone/>
            </a:pPr>
            <a:r>
              <a:rPr lang="fr-FR" sz="2000" b="1" dirty="0"/>
              <a:t>Vice- Champion Départemental Cadets</a:t>
            </a:r>
            <a:br>
              <a:rPr lang="fr-FR" sz="2000" b="1" dirty="0"/>
            </a:br>
            <a:r>
              <a:rPr lang="fr-FR" sz="2000" b="1" dirty="0"/>
              <a:t>Vice- Champion Départemental Benjamins</a:t>
            </a:r>
          </a:p>
          <a:p>
            <a:pPr marL="0" indent="0" algn="ctr">
              <a:buNone/>
            </a:pPr>
            <a:r>
              <a:rPr lang="fr-FR" sz="2000" b="1" dirty="0"/>
              <a:t>2</a:t>
            </a:r>
            <a:r>
              <a:rPr lang="fr-FR" sz="2000" b="1" baseline="30000" dirty="0"/>
              <a:t>ème</a:t>
            </a:r>
            <a:r>
              <a:rPr lang="fr-FR" sz="2000" b="1" dirty="0"/>
              <a:t> du Challenge Général Départemental</a:t>
            </a:r>
          </a:p>
          <a:p>
            <a:pPr marL="0" indent="0" algn="ctr">
              <a:buNone/>
            </a:pPr>
            <a:r>
              <a:rPr lang="fr-FR" sz="2000" b="1" dirty="0"/>
              <a:t>2</a:t>
            </a:r>
            <a:r>
              <a:rPr lang="fr-FR" sz="2000" b="1" baseline="30000" dirty="0"/>
              <a:t>ème</a:t>
            </a:r>
            <a:r>
              <a:rPr lang="fr-FR" sz="2000" b="1" dirty="0"/>
              <a:t> du Challenge Général Régional</a:t>
            </a:r>
          </a:p>
          <a:p>
            <a:pPr marL="0" indent="0" algn="ctr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235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692696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3600" b="1" u="sng" dirty="0"/>
              <a:t>Individuelles Départementales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Mathys GIRARDOT Champion départemental Seniors Messieurs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Sacha De Castro Champion Départemental Cadets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Sandrine Fouquet Championne Départementale V2 Dames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Aliénor </a:t>
            </a:r>
            <a:r>
              <a:rPr lang="fr-FR" sz="1500" b="1" dirty="0" err="1"/>
              <a:t>Rakotobe</a:t>
            </a:r>
            <a:r>
              <a:rPr lang="fr-FR" sz="1500" b="1" dirty="0"/>
              <a:t> Championne Départementale Séniors Dames et double Juniors Filles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 err="1"/>
              <a:t>Elyne</a:t>
            </a:r>
            <a:r>
              <a:rPr lang="fr-FR" sz="1500" b="1" dirty="0"/>
              <a:t> Bérard Championne Départementale en Simple et Double Minimes Filles et double Cadettes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Eden </a:t>
            </a:r>
            <a:r>
              <a:rPr lang="fr-FR" sz="1500" b="1" dirty="0" err="1"/>
              <a:t>Josset</a:t>
            </a:r>
            <a:r>
              <a:rPr lang="fr-FR" sz="1500" b="1" dirty="0"/>
              <a:t> Championne Départementale en Simple et Double Cadettes et double minime filles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 err="1"/>
              <a:t>Lou-Anne</a:t>
            </a:r>
            <a:r>
              <a:rPr lang="fr-FR" sz="1500" b="1" dirty="0"/>
              <a:t> Bocquet Championne Départemental en Simple et double Poussines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Loïs Adam Champion Départemental en double minimes garçons et cadets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Gatien Pinel Champion Départemental en double minimes garçons et cadets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 err="1"/>
              <a:t>Evan</a:t>
            </a:r>
            <a:r>
              <a:rPr lang="fr-FR" sz="1500" b="1" dirty="0"/>
              <a:t> Leriche Champion Départemental en double benjamins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Mathis Deslandes Champion Départemental en double benjamins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/>
              <a:t>Louna </a:t>
            </a:r>
            <a:r>
              <a:rPr lang="fr-FR" sz="1500" b="1" dirty="0" err="1"/>
              <a:t>Rochard</a:t>
            </a:r>
            <a:r>
              <a:rPr lang="fr-FR" sz="1500" b="1" dirty="0"/>
              <a:t> Championne Départementale en doubles poussines	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500" b="1" dirty="0" err="1"/>
              <a:t>Célya</a:t>
            </a:r>
            <a:r>
              <a:rPr lang="fr-FR" sz="1500" b="1" dirty="0"/>
              <a:t> Michel Championne Départementale en double Juniors filles</a:t>
            </a:r>
            <a:r>
              <a:rPr lang="fr-FR" sz="1800" b="1" dirty="0"/>
              <a:t>	</a:t>
            </a:r>
          </a:p>
          <a:p>
            <a:pPr marL="0" indent="0" algn="ctr">
              <a:buNone/>
            </a:pPr>
            <a:endParaRPr lang="fr-FR" sz="2000" b="1" u="sng" dirty="0"/>
          </a:p>
          <a:p>
            <a:pPr algn="ctr"/>
            <a:r>
              <a:rPr lang="fr-FR" sz="2800" b="1" u="sng" dirty="0"/>
              <a:t>Finales Fédérales par classement départementales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800" b="1" dirty="0"/>
              <a:t>Loïs Adam – Champion Départemental tableau H10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800" b="1" dirty="0"/>
              <a:t>Elsa </a:t>
            </a:r>
            <a:r>
              <a:rPr lang="fr-FR" sz="1800" b="1" dirty="0" err="1"/>
              <a:t>Cognault</a:t>
            </a:r>
            <a:r>
              <a:rPr lang="fr-FR" sz="1800" b="1" dirty="0"/>
              <a:t> – Championne Départementale F7</a:t>
            </a:r>
          </a:p>
        </p:txBody>
      </p:sp>
    </p:spTree>
    <p:extLst>
      <p:ext uri="{BB962C8B-B14F-4D97-AF65-F5344CB8AC3E}">
        <p14:creationId xmlns:p14="http://schemas.microsoft.com/office/powerpoint/2010/main" val="26753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684584" y="476672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2800" b="1" u="sng" dirty="0"/>
              <a:t>Finales Fédérales par classement nationales</a:t>
            </a:r>
          </a:p>
          <a:p>
            <a:pPr marL="0" indent="0" algn="ctr">
              <a:buNone/>
            </a:pPr>
            <a:r>
              <a:rPr lang="fr-FR" sz="2000" b="1" dirty="0"/>
              <a:t>Sacha De Castro – Médaille de bronze tableau H12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0" indent="0" algn="ctr">
              <a:buNone/>
            </a:pPr>
            <a:r>
              <a:rPr lang="fr-FR" b="1" u="sng" dirty="0"/>
              <a:t>Championnat de France par équipes</a:t>
            </a:r>
          </a:p>
          <a:p>
            <a:pPr marL="0" indent="0" algn="ctr">
              <a:buNone/>
            </a:pPr>
            <a:r>
              <a:rPr lang="fr-FR" sz="2000" b="1" dirty="0"/>
              <a:t>Vice-Championne de France en Nationale 3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marL="0" indent="0" algn="ctr">
              <a:buNone/>
            </a:pPr>
            <a:r>
              <a:rPr lang="fr-FR" b="1" u="sng" dirty="0"/>
              <a:t>Championnat de France Handisport</a:t>
            </a:r>
          </a:p>
          <a:p>
            <a:pPr marL="0" indent="0" algn="ctr">
              <a:buNone/>
            </a:pPr>
            <a:r>
              <a:rPr lang="fr-FR" sz="2000" b="1" dirty="0"/>
              <a:t>	</a:t>
            </a:r>
            <a:r>
              <a:rPr lang="fr-FR" sz="2000" b="1" dirty="0" err="1"/>
              <a:t>Esteban</a:t>
            </a:r>
            <a:r>
              <a:rPr lang="fr-FR" sz="2000" b="1" dirty="0"/>
              <a:t> HERRAULT - 2° (ARGENT) - Simples Messieurs (classe 6)	</a:t>
            </a:r>
          </a:p>
          <a:p>
            <a:pPr marL="0" indent="0" algn="ctr">
              <a:buNone/>
            </a:pPr>
            <a:r>
              <a:rPr lang="fr-FR" sz="2000" b="1" dirty="0"/>
              <a:t>        </a:t>
            </a:r>
            <a:r>
              <a:rPr lang="fr-FR" sz="2000" b="1" dirty="0" err="1"/>
              <a:t>Esteban</a:t>
            </a:r>
            <a:r>
              <a:rPr lang="fr-FR" sz="2000" b="1" dirty="0"/>
              <a:t> HERRAULT - 3° (BRONZE) - Simples Messieurs (classe IMC)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000" b="1" dirty="0"/>
              <a:t>	</a:t>
            </a:r>
            <a:r>
              <a:rPr lang="fr-FR" b="1" u="sng" dirty="0"/>
              <a:t>Championnats de France</a:t>
            </a:r>
            <a:r>
              <a:rPr lang="fr-FR" sz="2000" b="1" dirty="0"/>
              <a:t>	</a:t>
            </a:r>
          </a:p>
          <a:p>
            <a:pPr marL="0" indent="0" algn="ctr">
              <a:buNone/>
            </a:pPr>
            <a:r>
              <a:rPr lang="fr-FR" sz="2000" b="1" dirty="0"/>
              <a:t>	Eden </a:t>
            </a:r>
            <a:r>
              <a:rPr lang="fr-FR" sz="2000" b="1" dirty="0" err="1"/>
              <a:t>Josset</a:t>
            </a:r>
            <a:r>
              <a:rPr lang="fr-FR" sz="2000" b="1" dirty="0"/>
              <a:t> - 3° (BRONZE) - Doubles Minimes Filles</a:t>
            </a:r>
            <a:r>
              <a:rPr lang="fr-FR" sz="2200" b="1" dirty="0"/>
              <a:t>	</a:t>
            </a:r>
            <a:br>
              <a:rPr lang="fr-FR" sz="2200" b="1" dirty="0"/>
            </a:br>
            <a:br>
              <a:rPr lang="fr-FR" sz="2200" b="1" dirty="0"/>
            </a:br>
            <a:r>
              <a:rPr lang="fr-FR" sz="2800" b="1" u="sng" dirty="0"/>
              <a:t>Nolwenn Fort </a:t>
            </a:r>
            <a:br>
              <a:rPr lang="fr-FR" sz="2200" b="1" dirty="0"/>
            </a:br>
            <a:r>
              <a:rPr lang="fr-FR" sz="2200" b="1" dirty="0"/>
              <a:t>Présente sur la liste Haut Niveau du Ministère - filière féminine de l'INSEP - Participations à des Open Internationaux 	</a:t>
            </a:r>
            <a:br>
              <a:rPr lang="fr-FR" sz="2200" b="1" dirty="0"/>
            </a:b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2519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PL PAUL BERT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/>
              <a:t>Carton d’honneur Arbitre et Juge Arbitre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Gérard Vial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797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332656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/>
              <a:t>Prix Jean-Marie </a:t>
            </a:r>
            <a:r>
              <a:rPr lang="fr-FR" sz="3200" b="1" u="sng" dirty="0" err="1"/>
              <a:t>Gladieux</a:t>
            </a:r>
            <a:endParaRPr lang="fr-FR" sz="3200" b="1" u="sng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Loïs ADAM - 1er chez les messieurs (+377 pts)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 err="1"/>
              <a:t>Elyne</a:t>
            </a:r>
            <a:r>
              <a:rPr lang="fr-FR" sz="2200" b="1" dirty="0"/>
              <a:t> Bérard – 1ère chez les dames (+323 pts)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Aliénor </a:t>
            </a:r>
            <a:r>
              <a:rPr lang="fr-FR" sz="2200" b="1" dirty="0" err="1"/>
              <a:t>Rakotobe</a:t>
            </a:r>
            <a:r>
              <a:rPr lang="fr-FR" sz="2200" b="1" dirty="0"/>
              <a:t> - 2ème chez les dames(+233 pts)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Gatien Pinel - 2ème chez les messieurs (+376 pts)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Lucie Martin - 3ème chez les dames (+223 pts)</a:t>
            </a:r>
            <a:br>
              <a:rPr lang="fr-FR" sz="2200" b="1" dirty="0"/>
            </a:br>
            <a:endParaRPr lang="fr-FR" sz="1400" b="1" dirty="0"/>
          </a:p>
          <a:p>
            <a:pPr algn="ctr"/>
            <a:r>
              <a:rPr lang="fr-FR" sz="2200" b="1" u="sng" dirty="0"/>
              <a:t>Championnat de France UGSEL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St Gatien / TT Joué  </a:t>
            </a:r>
            <a:br>
              <a:rPr lang="fr-FR" sz="2200" b="1" dirty="0"/>
            </a:br>
            <a:r>
              <a:rPr lang="fr-FR" sz="2200" b="1" dirty="0"/>
              <a:t>Vice - Champions de France Benjamins Open</a:t>
            </a:r>
            <a:br>
              <a:rPr lang="fr-FR" sz="2200" b="1" dirty="0"/>
            </a:br>
            <a:r>
              <a:rPr lang="fr-FR" sz="2200" b="1" dirty="0"/>
              <a:t>(Loïs Adam, Mel Girardet, Samuel </a:t>
            </a:r>
            <a:r>
              <a:rPr lang="fr-FR" sz="2200" b="1" dirty="0" err="1"/>
              <a:t>Cognault</a:t>
            </a:r>
            <a:r>
              <a:rPr lang="fr-FR" sz="2200" b="1" dirty="0"/>
              <a:t>, Théo Soyez, Gatien Pinel)</a:t>
            </a:r>
          </a:p>
          <a:p>
            <a:pPr algn="ctr"/>
            <a:endParaRPr lang="fr-FR" sz="1050" b="1" u="sng" dirty="0"/>
          </a:p>
          <a:p>
            <a:pPr algn="ctr">
              <a:buFont typeface="Arial" panose="020B0604020202020204" pitchFamily="34" charset="0"/>
              <a:buChar char="•"/>
            </a:pPr>
            <a:endParaRPr lang="fr-FR" sz="800" b="1" dirty="0"/>
          </a:p>
          <a:p>
            <a:pPr algn="ctr"/>
            <a:r>
              <a:rPr lang="fr-FR" sz="2800" b="1" u="sng" dirty="0"/>
              <a:t>Carton d’honneur Arbitre et Juge Arbitre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Sandrine Fouquet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Vivien Lançon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200" b="1" dirty="0"/>
              <a:t>Jean-Marc Michel</a:t>
            </a:r>
          </a:p>
        </p:txBody>
      </p:sp>
    </p:spTree>
    <p:extLst>
      <p:ext uri="{BB962C8B-B14F-4D97-AF65-F5344CB8AC3E}">
        <p14:creationId xmlns:p14="http://schemas.microsoft.com/office/powerpoint/2010/main" val="37769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893732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4S Tours TT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828600" y="1124744"/>
            <a:ext cx="10513168" cy="2232248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/>
              <a:t>Championnat Jeunes</a:t>
            </a:r>
            <a:endParaRPr lang="fr-FR" sz="1800" b="1" u="sng" dirty="0"/>
          </a:p>
          <a:p>
            <a:pPr marL="0" indent="0" algn="ctr">
              <a:buNone/>
            </a:pPr>
            <a:r>
              <a:rPr lang="fr-FR" sz="1800" b="1" dirty="0"/>
              <a:t>Mérite Sportif Argent (équipe 1)</a:t>
            </a:r>
          </a:p>
          <a:p>
            <a:pPr marL="0" indent="0" algn="ctr">
              <a:buNone/>
            </a:pPr>
            <a:r>
              <a:rPr lang="fr-FR" sz="1800" b="1" dirty="0"/>
              <a:t>Mérite Sportif Argent (équipe 2)</a:t>
            </a:r>
          </a:p>
          <a:p>
            <a:pPr marL="0" indent="0" algn="ctr">
              <a:buNone/>
            </a:pPr>
            <a:r>
              <a:rPr lang="fr-FR" sz="1800" b="1" dirty="0"/>
              <a:t>Mérite Sportif Bronze (équipe 3)</a:t>
            </a:r>
          </a:p>
          <a:p>
            <a:pPr marL="0" indent="0" algn="ctr">
              <a:buNone/>
            </a:pPr>
            <a:r>
              <a:rPr lang="fr-FR" sz="1800" b="1" dirty="0"/>
              <a:t>Mérite Sportif Bronze (équipe 4)</a:t>
            </a:r>
          </a:p>
          <a:p>
            <a:pPr marL="0" indent="0" algn="ctr">
              <a:buNone/>
            </a:pPr>
            <a:r>
              <a:rPr lang="fr-FR" sz="1800" b="1" dirty="0"/>
              <a:t>Mérite Sportif Bronze (équipe 5)</a:t>
            </a:r>
          </a:p>
          <a:p>
            <a:pPr marL="0" indent="0" algn="ctr">
              <a:buNone/>
            </a:pPr>
            <a:r>
              <a:rPr lang="fr-FR" sz="1800" b="1" dirty="0"/>
              <a:t>	</a:t>
            </a:r>
          </a:p>
          <a:p>
            <a:pPr marL="0" indent="0" algn="ctr">
              <a:buNone/>
            </a:pPr>
            <a:r>
              <a:rPr lang="fr-FR" sz="3200" b="1" dirty="0"/>
              <a:t>Challenge Interclubs Jeunes</a:t>
            </a:r>
            <a:r>
              <a:rPr lang="fr-FR" sz="1800" b="1" dirty="0"/>
              <a:t>	</a:t>
            </a:r>
            <a:br>
              <a:rPr lang="fr-FR" sz="1800" b="1" dirty="0"/>
            </a:br>
            <a:r>
              <a:rPr lang="fr-FR" sz="1800" b="1" dirty="0"/>
              <a:t>Champion Départemental Juniors (équipe 1)</a:t>
            </a:r>
          </a:p>
          <a:p>
            <a:pPr marL="0" indent="0" algn="ctr">
              <a:buNone/>
            </a:pPr>
            <a:r>
              <a:rPr lang="fr-FR" sz="1800" b="1" dirty="0"/>
              <a:t>Vice-Champion Départemental Juniors (équipe 2)</a:t>
            </a:r>
          </a:p>
          <a:p>
            <a:pPr marL="0" indent="0" algn="ctr">
              <a:buNone/>
            </a:pPr>
            <a:r>
              <a:rPr lang="fr-FR" sz="1800" b="1" dirty="0"/>
              <a:t>Vice-Champion Départemental Minimes (équipe 1)</a:t>
            </a:r>
          </a:p>
          <a:p>
            <a:pPr marL="0" indent="0" algn="ctr">
              <a:buNone/>
            </a:pPr>
            <a:r>
              <a:rPr lang="fr-FR" sz="1800" b="1" dirty="0"/>
              <a:t>Champion Départemental Benjamins (équipe 1)</a:t>
            </a:r>
          </a:p>
          <a:p>
            <a:pPr marL="0" indent="0" algn="ctr">
              <a:buNone/>
            </a:pPr>
            <a:r>
              <a:rPr lang="fr-FR" sz="1800" b="1" dirty="0"/>
              <a:t>1er du Challenge Départemental Général</a:t>
            </a:r>
          </a:p>
          <a:p>
            <a:pPr marL="0" indent="0" algn="ctr">
              <a:buNone/>
            </a:pPr>
            <a:r>
              <a:rPr lang="fr-FR" sz="1800" b="1" dirty="0"/>
              <a:t>1er du Challenge Régional Général</a:t>
            </a:r>
            <a:br>
              <a:rPr lang="fr-FR" sz="1800" b="1" dirty="0"/>
            </a:br>
            <a:br>
              <a:rPr lang="fr-FR" sz="1800" b="1" dirty="0"/>
            </a:b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7831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540568" y="1052736"/>
            <a:ext cx="10513168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u="sng" dirty="0"/>
              <a:t>Carton d'Honneur Arbitre et Juge-Arbitre	</a:t>
            </a:r>
          </a:p>
          <a:p>
            <a:pPr marL="0" indent="0" algn="ctr">
              <a:buNone/>
            </a:pPr>
            <a:r>
              <a:rPr lang="fr-FR" b="1" dirty="0"/>
              <a:t>Mokhtar BOUTI - Jean-Luc DELARUE </a:t>
            </a:r>
          </a:p>
          <a:p>
            <a:pPr marL="0" indent="0" algn="ctr">
              <a:buNone/>
            </a:pPr>
            <a:r>
              <a:rPr lang="fr-FR" b="1" dirty="0"/>
              <a:t>Marie-Cécile PILOT -  Nadine REFFET</a:t>
            </a:r>
            <a:r>
              <a:rPr lang="fr-FR" sz="1600" b="1" dirty="0"/>
              <a:t>	</a:t>
            </a:r>
          </a:p>
          <a:p>
            <a:pPr algn="ctr"/>
            <a:endParaRPr lang="fr-FR" sz="1600" b="1" dirty="0"/>
          </a:p>
          <a:p>
            <a:pPr marL="0" indent="0" algn="ctr">
              <a:buNone/>
            </a:pPr>
            <a:br>
              <a:rPr lang="fr-FR" sz="3000" b="1" u="sng" dirty="0"/>
            </a:br>
            <a:r>
              <a:rPr lang="fr-FR" sz="3000" b="1" u="sng" dirty="0"/>
              <a:t>Individuelles Départementales</a:t>
            </a:r>
            <a:r>
              <a:rPr lang="fr-FR" sz="1600" b="1" dirty="0"/>
              <a:t>	</a:t>
            </a:r>
          </a:p>
          <a:p>
            <a:pPr marL="0" indent="0" algn="ctr">
              <a:buNone/>
            </a:pPr>
            <a:r>
              <a:rPr lang="fr-FR" sz="1500" b="1" dirty="0"/>
              <a:t>Arthur </a:t>
            </a:r>
            <a:r>
              <a:rPr lang="fr-FR" sz="1500" b="1" dirty="0" err="1"/>
              <a:t>Huillet</a:t>
            </a:r>
            <a:r>
              <a:rPr lang="fr-FR" sz="1500" b="1" dirty="0"/>
              <a:t> Champion Départemental en double poussin	</a:t>
            </a:r>
          </a:p>
          <a:p>
            <a:pPr marL="0" indent="0" algn="ctr">
              <a:buNone/>
            </a:pPr>
            <a:r>
              <a:rPr lang="fr-FR" sz="1500" b="1" dirty="0"/>
              <a:t>Léo Navet Champion Départemental en double Juniors et double séniors messieurs	</a:t>
            </a:r>
          </a:p>
          <a:p>
            <a:pPr marL="0" indent="0" algn="ctr">
              <a:buNone/>
            </a:pPr>
            <a:r>
              <a:rPr lang="fr-FR" sz="1500" b="1" dirty="0"/>
              <a:t>Héloïse Latour Championne Départementale en simple Juniors filles	</a:t>
            </a:r>
          </a:p>
          <a:p>
            <a:pPr marL="0" indent="0" algn="ctr">
              <a:buNone/>
            </a:pPr>
            <a:r>
              <a:rPr lang="fr-FR" sz="1500" b="1" dirty="0"/>
              <a:t>Roger Martin Champion Départemental en simple V5 Messieurs	</a:t>
            </a:r>
          </a:p>
          <a:p>
            <a:pPr marL="0" indent="0" algn="ctr">
              <a:buNone/>
            </a:pPr>
            <a:r>
              <a:rPr lang="fr-FR" sz="1500" b="1" dirty="0"/>
              <a:t>Claude Scotto Di </a:t>
            </a:r>
            <a:r>
              <a:rPr lang="fr-FR" sz="1500" b="1" dirty="0" err="1"/>
              <a:t>Perta</a:t>
            </a:r>
            <a:r>
              <a:rPr lang="fr-FR" sz="1500" b="1" dirty="0"/>
              <a:t> Champion Départemental en simple V3 Messieurs	</a:t>
            </a:r>
          </a:p>
          <a:p>
            <a:pPr marL="0" indent="0" algn="ctr">
              <a:buNone/>
            </a:pPr>
            <a:r>
              <a:rPr lang="fr-FR" sz="1500" b="1" dirty="0"/>
              <a:t>Soline Couché Championne Départementale en simple et doubles benjamines	</a:t>
            </a:r>
          </a:p>
          <a:p>
            <a:pPr marL="0" indent="0" algn="ctr">
              <a:buNone/>
            </a:pPr>
            <a:r>
              <a:rPr lang="fr-FR" sz="1500" b="1" dirty="0"/>
              <a:t>Titouan Morel-Gonzales Champion Départemental en simple, double poussins et simple benjamin	</a:t>
            </a:r>
          </a:p>
          <a:p>
            <a:pPr marL="0" indent="0" algn="ctr">
              <a:buNone/>
            </a:pPr>
            <a:r>
              <a:rPr lang="fr-FR" sz="1500" b="1" dirty="0"/>
              <a:t>Alexandre Gorce Champion Départemental en simple, double juniors garçons et double séniors messieurs</a:t>
            </a:r>
            <a:r>
              <a:rPr lang="fr-FR" sz="1600" b="1" dirty="0"/>
              <a:t>	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32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752" y="1196752"/>
            <a:ext cx="9036496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u="sng" dirty="0"/>
              <a:t> Championnats de France des Régions</a:t>
            </a:r>
            <a:r>
              <a:rPr lang="fr-FR" sz="1200" b="1" dirty="0"/>
              <a:t>	</a:t>
            </a:r>
          </a:p>
          <a:p>
            <a:pPr marL="0" indent="0" algn="ctr">
              <a:buNone/>
            </a:pPr>
            <a:r>
              <a:rPr lang="fr-FR" b="1" dirty="0"/>
              <a:t>Héloïse Latour - médaillée de bronze en équipe cadettes</a:t>
            </a:r>
            <a:r>
              <a:rPr lang="fr-FR" sz="1200" b="1" dirty="0"/>
              <a:t>	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0" indent="0" algn="ctr">
              <a:buNone/>
            </a:pPr>
            <a:r>
              <a:rPr lang="fr-FR" sz="2800" b="1" dirty="0"/>
              <a:t>	</a:t>
            </a:r>
            <a:r>
              <a:rPr lang="fr-FR" sz="2800" b="1" u="sng" dirty="0"/>
              <a:t>Finales Fédérales par Classement Départementales</a:t>
            </a:r>
            <a:endParaRPr lang="fr-FR" sz="1200" b="1" dirty="0"/>
          </a:p>
          <a:p>
            <a:pPr marL="0" indent="0" algn="ctr">
              <a:buNone/>
            </a:pPr>
            <a:r>
              <a:rPr lang="fr-FR" b="1" dirty="0"/>
              <a:t>Mathilde </a:t>
            </a:r>
            <a:r>
              <a:rPr lang="fr-FR" b="1" dirty="0" err="1"/>
              <a:t>Gaschard</a:t>
            </a:r>
            <a:r>
              <a:rPr lang="fr-FR" b="1" dirty="0"/>
              <a:t> Championne Départementale F12</a:t>
            </a:r>
            <a:br>
              <a:rPr lang="fr-FR" b="1" dirty="0"/>
            </a:br>
            <a:r>
              <a:rPr lang="fr-FR" sz="1200" b="1" dirty="0"/>
              <a:t>	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0" indent="0" algn="ctr">
              <a:buNone/>
            </a:pPr>
            <a:r>
              <a:rPr lang="fr-FR" sz="3200" b="1" u="sng" dirty="0"/>
              <a:t>Championnats de France</a:t>
            </a:r>
            <a:r>
              <a:rPr lang="fr-FR" sz="1200" b="1" dirty="0"/>
              <a:t>	</a:t>
            </a:r>
          </a:p>
          <a:p>
            <a:pPr marL="0" indent="0" algn="ctr">
              <a:buNone/>
            </a:pPr>
            <a:r>
              <a:rPr lang="fr-FR" b="1" dirty="0"/>
              <a:t>Soline Couché - 3° (BRONZE) - Doubles Benjamines	</a:t>
            </a:r>
          </a:p>
          <a:p>
            <a:pPr marL="0" indent="0" algn="ctr">
              <a:buNone/>
            </a:pPr>
            <a:r>
              <a:rPr lang="fr-FR" b="1" dirty="0"/>
              <a:t>Roger MARTIN - 3° (BRONZE) - Doubles V5 Messieurs	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algn="ctr">
              <a:buFont typeface="Arial" panose="020B0604020202020204" pitchFamily="34" charset="0"/>
              <a:buChar char="•"/>
            </a:pP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2243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752" y="908720"/>
            <a:ext cx="903649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u="sng" dirty="0"/>
              <a:t>Championnat d'Europe Jeunes à Ostrava </a:t>
            </a:r>
            <a:br>
              <a:rPr lang="fr-FR" sz="2800" b="1" u="sng" dirty="0"/>
            </a:br>
            <a:r>
              <a:rPr lang="fr-FR" sz="2800" b="1" u="sng" dirty="0"/>
              <a:t>(République Tchèque)</a:t>
            </a:r>
            <a:br>
              <a:rPr lang="fr-FR" sz="2800" b="1" u="sng" dirty="0"/>
            </a:br>
            <a:endParaRPr lang="fr-FR" sz="2800" b="1" u="sng" dirty="0"/>
          </a:p>
          <a:p>
            <a:pPr marL="0" indent="0" algn="ctr">
              <a:buNone/>
            </a:pPr>
            <a:r>
              <a:rPr lang="fr-FR" sz="1800" b="1" dirty="0"/>
              <a:t>Lilian BARDET - Médaille de bronze en Doubles Juniors Garçons 	</a:t>
            </a:r>
          </a:p>
          <a:p>
            <a:pPr marL="0" indent="0" algn="ctr">
              <a:buNone/>
            </a:pPr>
            <a:r>
              <a:rPr lang="fr-FR" sz="1800" b="1" dirty="0"/>
              <a:t>Lilian BARDET - 1/4 de Finaliste en double mixtes et en par équipe Juniors Garçons	</a:t>
            </a:r>
          </a:p>
          <a:p>
            <a:pPr marL="0" indent="0" algn="ctr">
              <a:buNone/>
            </a:pPr>
            <a:r>
              <a:rPr lang="fr-FR" sz="1800" b="1" dirty="0"/>
              <a:t>Lilian BARDET - 1/8 de Finaliste en Simples Juniors Garçons	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800" b="1" u="sng" dirty="0"/>
          </a:p>
          <a:p>
            <a:pPr marL="0" indent="0" algn="ctr">
              <a:buNone/>
            </a:pPr>
            <a:r>
              <a:rPr lang="fr-FR" sz="2800" b="1" u="sng" dirty="0"/>
              <a:t>Championnats du Monde Juniors en Australie</a:t>
            </a:r>
          </a:p>
          <a:p>
            <a:pPr marL="0" indent="0" algn="ctr">
              <a:buNone/>
            </a:pPr>
            <a:r>
              <a:rPr lang="fr-FR" sz="1800" b="1" dirty="0"/>
              <a:t>Lilian Bardet médaillé de bronze par équipe juniors</a:t>
            </a:r>
            <a:br>
              <a:rPr lang="fr-FR" sz="1800" b="1" dirty="0"/>
            </a:br>
            <a:br>
              <a:rPr lang="fr-FR" sz="1800" b="1" dirty="0"/>
            </a:br>
            <a:r>
              <a:rPr lang="fr-FR" sz="1800" b="1" dirty="0"/>
              <a:t>	</a:t>
            </a:r>
          </a:p>
          <a:p>
            <a:pPr marL="0" indent="0" algn="ctr">
              <a:buNone/>
            </a:pPr>
            <a:r>
              <a:rPr lang="fr-FR" sz="2800" b="1" u="sng" dirty="0"/>
              <a:t>OPEN  Hongrie, </a:t>
            </a:r>
            <a:r>
              <a:rPr lang="fr-FR" sz="2800" b="1" u="sng" dirty="0" err="1"/>
              <a:t>Bahrein</a:t>
            </a:r>
            <a:r>
              <a:rPr lang="fr-FR" sz="2800" b="1" u="sng" dirty="0"/>
              <a:t>, Pologne, France..</a:t>
            </a:r>
            <a:r>
              <a:rPr lang="fr-FR" sz="1800" b="1" dirty="0"/>
              <a:t>	</a:t>
            </a:r>
          </a:p>
          <a:p>
            <a:pPr marL="0" indent="0" algn="ctr">
              <a:buNone/>
            </a:pPr>
            <a:r>
              <a:rPr lang="fr-FR" sz="1800" b="1" dirty="0"/>
              <a:t>Lilian BARDET - 3 médailles d’or et 4 médailles d'argent</a:t>
            </a:r>
            <a:r>
              <a:rPr lang="fr-FR" sz="2000" b="1" dirty="0"/>
              <a:t>	</a:t>
            </a:r>
          </a:p>
          <a:p>
            <a:pPr algn="ct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878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272808" cy="791344"/>
          </a:xfrm>
        </p:spPr>
        <p:txBody>
          <a:bodyPr>
            <a:noAutofit/>
          </a:bodyPr>
          <a:lstStyle/>
          <a:p>
            <a:pPr algn="ctr"/>
            <a:r>
              <a:rPr lang="fr-FR" sz="4500" dirty="0"/>
              <a:t>Sélection INDRE ET LOIRE</a:t>
            </a:r>
            <a:endParaRPr lang="fr-FR" sz="4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08066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/>
              <a:t>MINI COM’S 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900" b="1" u="sng" dirty="0"/>
              <a:t>Equipe Filles </a:t>
            </a:r>
            <a:r>
              <a:rPr lang="fr-FR" sz="1900" b="1" dirty="0"/>
              <a:t>:  Soline Couché, </a:t>
            </a:r>
            <a:r>
              <a:rPr lang="fr-FR" sz="1900" b="1" dirty="0" err="1"/>
              <a:t>Chléa</a:t>
            </a:r>
            <a:r>
              <a:rPr lang="fr-FR" sz="1900" b="1" dirty="0"/>
              <a:t> Ménard et Violette Clavier</a:t>
            </a:r>
            <a:endParaRPr lang="fr-FR" sz="1900" b="1" u="sng" dirty="0"/>
          </a:p>
          <a:p>
            <a:pPr algn="ctr"/>
            <a:r>
              <a:rPr lang="fr-FR" sz="1900" b="1" u="sng" dirty="0"/>
              <a:t>Equipe Garçons </a:t>
            </a:r>
            <a:r>
              <a:rPr lang="fr-FR" sz="1900" b="1" dirty="0"/>
              <a:t>: Gabriel </a:t>
            </a:r>
            <a:r>
              <a:rPr lang="fr-FR" sz="1900" b="1" dirty="0" err="1"/>
              <a:t>Ployet</a:t>
            </a:r>
            <a:r>
              <a:rPr lang="fr-FR" sz="1900" b="1" dirty="0"/>
              <a:t>, Archibald Walch-Solin et Titouan Morel Gonzales </a:t>
            </a:r>
          </a:p>
          <a:p>
            <a:pPr algn="ctr"/>
            <a:endParaRPr lang="fr-FR" sz="1900" b="1" dirty="0"/>
          </a:p>
          <a:p>
            <a:pPr algn="ctr"/>
            <a:r>
              <a:rPr lang="fr-FR" sz="1900" b="1" dirty="0"/>
              <a:t>- Médaille d’or en équipe Garçons</a:t>
            </a:r>
            <a:br>
              <a:rPr lang="fr-FR" sz="1900" b="1" dirty="0"/>
            </a:br>
            <a:r>
              <a:rPr lang="fr-FR" sz="1900" b="1" dirty="0"/>
              <a:t>- Titouan Morel Gonzales Vainqueur en Poussins et 2</a:t>
            </a:r>
            <a:r>
              <a:rPr lang="fr-FR" sz="1900" b="1" baseline="30000" dirty="0"/>
              <a:t>ème</a:t>
            </a:r>
            <a:r>
              <a:rPr lang="fr-FR" sz="1900" b="1" dirty="0"/>
              <a:t> en Benjamin 1</a:t>
            </a:r>
            <a:br>
              <a:rPr lang="fr-FR" sz="1900" b="1" dirty="0"/>
            </a:br>
            <a:r>
              <a:rPr lang="fr-FR" sz="1900" b="1" dirty="0"/>
              <a:t>- Violette Clavier vainqueur en </a:t>
            </a:r>
            <a:r>
              <a:rPr lang="fr-FR" sz="1900" b="1" dirty="0" err="1"/>
              <a:t>Poussinne</a:t>
            </a:r>
            <a:br>
              <a:rPr lang="fr-FR" sz="1900" b="1" dirty="0"/>
            </a:br>
            <a:r>
              <a:rPr lang="fr-FR" sz="1900" b="1" dirty="0"/>
              <a:t>- Gabriel </a:t>
            </a:r>
            <a:r>
              <a:rPr lang="fr-FR" sz="1900" b="1" dirty="0" err="1"/>
              <a:t>Ployet</a:t>
            </a:r>
            <a:r>
              <a:rPr lang="fr-FR" sz="1900" b="1" dirty="0"/>
              <a:t> vainqueur en Benjamin 1</a:t>
            </a:r>
            <a:br>
              <a:rPr lang="fr-FR" sz="1900" b="1" dirty="0"/>
            </a:br>
            <a:r>
              <a:rPr lang="fr-FR" sz="1900" b="1" dirty="0"/>
              <a:t>- Archibald Walch Solin 3</a:t>
            </a:r>
            <a:r>
              <a:rPr lang="fr-FR" sz="1900" b="1" baseline="30000" dirty="0"/>
              <a:t>ème</a:t>
            </a:r>
            <a:r>
              <a:rPr lang="fr-FR" sz="1900" b="1" dirty="0"/>
              <a:t> en Benjamin 1</a:t>
            </a:r>
            <a:br>
              <a:rPr lang="fr-FR" sz="1800" b="1" dirty="0"/>
            </a:b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901982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272808" cy="791344"/>
          </a:xfrm>
        </p:spPr>
        <p:txBody>
          <a:bodyPr>
            <a:noAutofit/>
          </a:bodyPr>
          <a:lstStyle/>
          <a:p>
            <a:pPr algn="ctr"/>
            <a:r>
              <a:rPr lang="fr-FR" sz="4500" dirty="0"/>
              <a:t>Sélection INDRE ET LOIRE</a:t>
            </a:r>
            <a:endParaRPr lang="fr-FR" sz="4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873902" cy="108012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EURO MINI CHAMP’S</a:t>
            </a:r>
          </a:p>
          <a:p>
            <a:pPr algn="ctr"/>
            <a:endParaRPr lang="fr-FR" sz="1600" b="1" dirty="0"/>
          </a:p>
          <a:p>
            <a:pPr algn="ctr"/>
            <a:r>
              <a:rPr lang="fr-FR" sz="2400" b="1" u="sng" dirty="0"/>
              <a:t>Filles </a:t>
            </a:r>
            <a:r>
              <a:rPr lang="fr-FR" sz="2400" b="1" dirty="0"/>
              <a:t>: Elsa </a:t>
            </a:r>
            <a:r>
              <a:rPr lang="fr-FR" sz="2400" b="1" dirty="0" err="1"/>
              <a:t>Cognault</a:t>
            </a:r>
            <a:endParaRPr lang="fr-FR" sz="2400" b="1" u="sng" dirty="0"/>
          </a:p>
          <a:p>
            <a:pPr algn="ctr"/>
            <a:r>
              <a:rPr lang="fr-FR" sz="2400" b="1" u="sng" dirty="0"/>
              <a:t>Garçons </a:t>
            </a:r>
            <a:r>
              <a:rPr lang="fr-FR" sz="2400" b="1" dirty="0"/>
              <a:t>: Adrien Duret – Mattéo Morel Gonzales – Samuel </a:t>
            </a:r>
            <a:r>
              <a:rPr lang="fr-FR" sz="2400" b="1" dirty="0" err="1"/>
              <a:t>Cognault</a:t>
            </a:r>
            <a:r>
              <a:rPr lang="fr-FR" sz="2400" b="1" dirty="0"/>
              <a:t> – Titouan Morel Gonzales – Gabriel </a:t>
            </a:r>
            <a:r>
              <a:rPr lang="fr-FR" sz="2400" b="1" dirty="0" err="1"/>
              <a:t>Ployet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u="sng" dirty="0"/>
              <a:t>Capitaines</a:t>
            </a:r>
            <a:r>
              <a:rPr lang="fr-FR" sz="2400" b="1" dirty="0"/>
              <a:t> : Julien Aldrin, Nicolas </a:t>
            </a:r>
            <a:r>
              <a:rPr lang="fr-FR" sz="2400" b="1" dirty="0" err="1"/>
              <a:t>Cognault</a:t>
            </a:r>
            <a:r>
              <a:rPr lang="fr-FR" sz="2400" b="1" dirty="0"/>
              <a:t> et Maxime Chilon</a:t>
            </a:r>
          </a:p>
        </p:txBody>
      </p:sp>
    </p:spTree>
    <p:extLst>
      <p:ext uri="{BB962C8B-B14F-4D97-AF65-F5344CB8AC3E}">
        <p14:creationId xmlns:p14="http://schemas.microsoft.com/office/powerpoint/2010/main" val="2773887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66" y="35476"/>
            <a:ext cx="9145016" cy="79134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Sélection LIGUE CENTRE VAL DE LOIRE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66" y="799426"/>
            <a:ext cx="9144000" cy="79134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MINI – INTER LIGUES</a:t>
            </a:r>
          </a:p>
          <a:p>
            <a:pPr algn="ctr"/>
            <a:r>
              <a:rPr lang="fr-FR" sz="2400" b="1" u="sng" dirty="0"/>
              <a:t>Equipe Benjamine 2 – médaille d’or </a:t>
            </a:r>
            <a:r>
              <a:rPr lang="fr-FR" sz="2400" b="1" dirty="0"/>
              <a:t>: </a:t>
            </a:r>
          </a:p>
          <a:p>
            <a:pPr algn="ctr"/>
            <a:r>
              <a:rPr lang="fr-FR" sz="2400" b="1" dirty="0"/>
              <a:t>Soline Couché</a:t>
            </a:r>
          </a:p>
          <a:p>
            <a:pPr algn="ctr"/>
            <a:endParaRPr lang="fr-FR" sz="1100" b="1" dirty="0"/>
          </a:p>
          <a:p>
            <a:pPr algn="ctr"/>
            <a:r>
              <a:rPr lang="fr-FR" sz="2400" b="1" u="sng" dirty="0"/>
              <a:t>Equipe Poussin -- médaille d’argent </a:t>
            </a:r>
            <a:r>
              <a:rPr lang="fr-FR" sz="2400" b="1" dirty="0"/>
              <a:t>: </a:t>
            </a:r>
          </a:p>
          <a:p>
            <a:pPr algn="ctr"/>
            <a:r>
              <a:rPr lang="fr-FR" sz="2400" b="1" dirty="0"/>
              <a:t>Virgile </a:t>
            </a:r>
            <a:r>
              <a:rPr lang="fr-FR" sz="2400" b="1" dirty="0" err="1"/>
              <a:t>Vissian-Bouffechoux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b="1" u="sng" dirty="0"/>
              <a:t>Equipe Benjamin 2 – médaille de bronze  :</a:t>
            </a:r>
            <a:br>
              <a:rPr lang="fr-FR" sz="2400" b="1" dirty="0"/>
            </a:br>
            <a:r>
              <a:rPr lang="fr-FR" sz="2400" b="1" dirty="0" err="1"/>
              <a:t>Evan</a:t>
            </a:r>
            <a:r>
              <a:rPr lang="fr-FR" sz="2400" b="1" dirty="0"/>
              <a:t> Leriche</a:t>
            </a:r>
          </a:p>
          <a:p>
            <a:pPr algn="ctr"/>
            <a:endParaRPr lang="fr-FR" sz="1600" b="1" dirty="0"/>
          </a:p>
          <a:p>
            <a:pPr algn="ctr"/>
            <a:r>
              <a:rPr lang="fr-FR" sz="2400" b="1" u="sng" dirty="0"/>
              <a:t>Capitaines</a:t>
            </a:r>
            <a:r>
              <a:rPr lang="fr-FR" sz="2400" b="1" dirty="0"/>
              <a:t> : Antoine </a:t>
            </a:r>
            <a:r>
              <a:rPr lang="fr-FR" sz="2400" b="1" dirty="0" err="1"/>
              <a:t>Eraud</a:t>
            </a:r>
            <a:r>
              <a:rPr lang="fr-FR" sz="2400" b="1" dirty="0"/>
              <a:t>, Jimmy Gutierrez, Aurore Allégret</a:t>
            </a:r>
          </a:p>
        </p:txBody>
      </p:sp>
    </p:spTree>
    <p:extLst>
      <p:ext uri="{BB962C8B-B14F-4D97-AF65-F5344CB8AC3E}">
        <p14:creationId xmlns:p14="http://schemas.microsoft.com/office/powerpoint/2010/main" val="3341809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66" y="35476"/>
            <a:ext cx="9145016" cy="79134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Sélection LIGUE CENTRE VAL DE LOIRE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66" y="692696"/>
            <a:ext cx="9144000" cy="1080120"/>
          </a:xfrm>
        </p:spPr>
        <p:txBody>
          <a:bodyPr>
            <a:noAutofit/>
          </a:bodyPr>
          <a:lstStyle/>
          <a:p>
            <a:pPr algn="ctr"/>
            <a:endParaRPr lang="fr-FR" sz="1600" b="1" dirty="0"/>
          </a:p>
          <a:p>
            <a:pPr algn="ctr"/>
            <a:r>
              <a:rPr lang="fr-FR" sz="2400" b="1" u="sng" dirty="0"/>
              <a:t>Equipe Benjamine 1 – médaille de de bronze </a:t>
            </a:r>
            <a:r>
              <a:rPr lang="fr-FR" sz="2400" b="1" dirty="0"/>
              <a:t>:  </a:t>
            </a:r>
          </a:p>
          <a:p>
            <a:pPr algn="ctr"/>
            <a:r>
              <a:rPr lang="fr-FR" sz="2400" b="1" dirty="0"/>
              <a:t>Violette Clavier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b="1" u="sng" dirty="0"/>
              <a:t>Equipe Benjamin 1 – médaille de bronze : </a:t>
            </a:r>
            <a:br>
              <a:rPr lang="fr-FR" sz="2400" b="1" dirty="0"/>
            </a:br>
            <a:r>
              <a:rPr lang="fr-FR" sz="2400" b="1" dirty="0"/>
              <a:t>Titouan Morel-Gonzales et Archibald Walch-Solin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b="1" u="sng" dirty="0"/>
              <a:t>Individuels :</a:t>
            </a:r>
            <a:br>
              <a:rPr lang="fr-FR" sz="2400" b="1" dirty="0"/>
            </a:br>
            <a:r>
              <a:rPr lang="fr-FR" sz="2400" b="1" dirty="0"/>
              <a:t>Titouan Morel-Gonzales vainqueur en Benjamin 1 </a:t>
            </a:r>
            <a:br>
              <a:rPr lang="fr-FR" sz="2400" b="1" dirty="0"/>
            </a:br>
            <a:r>
              <a:rPr lang="fr-FR" sz="2400" b="1" dirty="0"/>
              <a:t>Soline Couché 2</a:t>
            </a:r>
            <a:r>
              <a:rPr lang="fr-FR" sz="2400" b="1" baseline="30000" dirty="0"/>
              <a:t>ème</a:t>
            </a:r>
            <a:r>
              <a:rPr lang="fr-FR" sz="2400" b="1" dirty="0"/>
              <a:t> en Benjamine 2</a:t>
            </a:r>
          </a:p>
          <a:p>
            <a:pPr algn="ctr"/>
            <a:r>
              <a:rPr lang="fr-FR" sz="2400" b="1" u="sng" dirty="0"/>
              <a:t>Capitaines</a:t>
            </a:r>
            <a:r>
              <a:rPr lang="fr-FR" sz="2400" b="1" dirty="0"/>
              <a:t> : Antoine </a:t>
            </a:r>
            <a:r>
              <a:rPr lang="fr-FR" sz="2400" b="1" dirty="0" err="1"/>
              <a:t>Eraud</a:t>
            </a:r>
            <a:r>
              <a:rPr lang="fr-FR" sz="2400" b="1" dirty="0"/>
              <a:t>, Jimmy Gutierrez</a:t>
            </a:r>
          </a:p>
        </p:txBody>
      </p:sp>
    </p:spTree>
    <p:extLst>
      <p:ext uri="{BB962C8B-B14F-4D97-AF65-F5344CB8AC3E}">
        <p14:creationId xmlns:p14="http://schemas.microsoft.com/office/powerpoint/2010/main" val="79917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132857"/>
            <a:ext cx="6782736" cy="2051056"/>
          </a:xfrm>
        </p:spPr>
        <p:txBody>
          <a:bodyPr>
            <a:noAutofit/>
          </a:bodyPr>
          <a:lstStyle/>
          <a:p>
            <a:pPr algn="ctr"/>
            <a:r>
              <a:rPr lang="fr-FR" sz="6600" dirty="0"/>
              <a:t>Bonne SAISON </a:t>
            </a:r>
            <a:br>
              <a:rPr lang="fr-FR" sz="6600" dirty="0"/>
            </a:br>
            <a:r>
              <a:rPr lang="fr-FR" sz="6600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162217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KAMI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600" b="1" u="sng" dirty="0"/>
              <a:t>Individuels Corporatifs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4400" b="1" dirty="0"/>
          </a:p>
          <a:p>
            <a:pPr marL="0" indent="0" algn="ctr">
              <a:buNone/>
            </a:pPr>
            <a:r>
              <a:rPr lang="fr-FR" sz="3200" b="1" dirty="0"/>
              <a:t>Pauline Pouce </a:t>
            </a:r>
          </a:p>
          <a:p>
            <a:pPr marL="0" indent="0" algn="ctr">
              <a:buNone/>
            </a:pPr>
            <a:r>
              <a:rPr lang="fr-FR" sz="3200" b="1" dirty="0"/>
              <a:t> Championne Départementale Série 1 Dames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501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US LA RICHE TT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684584" y="2780928"/>
            <a:ext cx="10513168" cy="25922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3800" b="1" u="sng" dirty="0"/>
              <a:t>Carton d’honneur Arbitre et Juge Arbitre</a:t>
            </a:r>
          </a:p>
          <a:p>
            <a:pPr marL="0" indent="0" algn="ctr">
              <a:buNone/>
            </a:pPr>
            <a:br>
              <a:rPr lang="fr-FR" sz="3300" b="1" dirty="0"/>
            </a:br>
            <a:r>
              <a:rPr lang="fr-FR" sz="3300" b="1" dirty="0"/>
              <a:t>Frédéric Martineau </a:t>
            </a:r>
            <a:br>
              <a:rPr lang="fr-FR" sz="4400" b="1" dirty="0"/>
            </a:br>
            <a:endParaRPr lang="fr-FR" sz="4400" b="1" dirty="0"/>
          </a:p>
          <a:p>
            <a:pPr algn="ctr"/>
            <a:r>
              <a:rPr lang="fr-FR" sz="3500" b="1" u="sng" dirty="0"/>
              <a:t>Finales Fédérales par Classement Départementales</a:t>
            </a:r>
            <a:br>
              <a:rPr lang="fr-FR" sz="3500" b="1" u="sng" dirty="0"/>
            </a:br>
            <a:br>
              <a:rPr lang="fr-FR" sz="3500" b="1" u="sng" dirty="0"/>
            </a:br>
            <a:r>
              <a:rPr lang="fr-FR" sz="3300" b="1" dirty="0"/>
              <a:t>Célia Michaud  - Championne Départementale tableau F5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6932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AP ST SENOCH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4800" b="1" u="sng" dirty="0"/>
              <a:t>Carton d’honneur Arbitre et Juge Arbitre</a:t>
            </a:r>
          </a:p>
          <a:p>
            <a:pPr marL="0" indent="0" algn="ctr">
              <a:buNone/>
            </a:pPr>
            <a:r>
              <a:rPr lang="fr-FR" sz="4400" b="1" dirty="0"/>
              <a:t>Emmanuel Durand</a:t>
            </a:r>
            <a:br>
              <a:rPr lang="fr-FR" sz="5400" b="1" dirty="0"/>
            </a:br>
            <a:endParaRPr lang="fr-FR" sz="5400" b="1" dirty="0"/>
          </a:p>
          <a:p>
            <a:pPr algn="ctr"/>
            <a:r>
              <a:rPr lang="fr-FR" sz="5400" b="1" dirty="0"/>
              <a:t> </a:t>
            </a:r>
            <a:r>
              <a:rPr lang="fr-FR" sz="5100" b="1" u="sng" dirty="0"/>
              <a:t>Individuelles Vétérans Départementales</a:t>
            </a:r>
            <a:br>
              <a:rPr lang="fr-FR" sz="4400" b="1" u="sng" dirty="0"/>
            </a:br>
            <a:br>
              <a:rPr lang="fr-FR" sz="4400" b="1" u="sng" dirty="0"/>
            </a:br>
            <a:r>
              <a:rPr lang="fr-FR" sz="4000" b="1" dirty="0"/>
              <a:t>Christian </a:t>
            </a:r>
            <a:r>
              <a:rPr lang="fr-FR" sz="4000" b="1" dirty="0" err="1"/>
              <a:t>Gaimon</a:t>
            </a:r>
            <a:r>
              <a:rPr lang="fr-FR" sz="4000" b="1" dirty="0"/>
              <a:t> Champion Départemental V2 Messieurs </a:t>
            </a:r>
          </a:p>
        </p:txBody>
      </p:sp>
    </p:spTree>
    <p:extLst>
      <p:ext uri="{BB962C8B-B14F-4D97-AF65-F5344CB8AC3E}">
        <p14:creationId xmlns:p14="http://schemas.microsoft.com/office/powerpoint/2010/main" val="33621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/>
              <a:t>USE AVOINE BEAUMONT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40324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5100" b="1" u="sng" dirty="0"/>
              <a:t>Carton d’honneur Arbitre et Juge Arbitre</a:t>
            </a:r>
            <a:br>
              <a:rPr lang="fr-FR" sz="4400" b="1" u="sng" dirty="0"/>
            </a:br>
            <a:endParaRPr lang="fr-FR" sz="4400" b="1" u="sng" dirty="0"/>
          </a:p>
          <a:p>
            <a:pPr marL="0" indent="0" algn="ctr">
              <a:buNone/>
            </a:pPr>
            <a:r>
              <a:rPr lang="fr-FR" sz="4000" b="1" dirty="0"/>
              <a:t>Corentin Bertrand, Sébastien Levesque </a:t>
            </a:r>
            <a:r>
              <a:rPr lang="fr-FR" sz="4000" b="1" dirty="0" err="1"/>
              <a:t>Eveno</a:t>
            </a:r>
            <a:r>
              <a:rPr lang="fr-FR" sz="4000" b="1" dirty="0"/>
              <a:t>, Jean-Paul Chilon</a:t>
            </a:r>
            <a:br>
              <a:rPr lang="fr-FR" sz="4800" b="1" dirty="0"/>
            </a:br>
            <a:endParaRPr lang="fr-FR" sz="4800" b="1" dirty="0"/>
          </a:p>
          <a:p>
            <a:pPr algn="ctr"/>
            <a:r>
              <a:rPr lang="fr-FR" sz="5100" b="1" u="sng" dirty="0"/>
              <a:t>Finales Fédérales par Classement Départementales</a:t>
            </a:r>
            <a:br>
              <a:rPr lang="fr-FR" sz="4800" b="1" u="sng" dirty="0"/>
            </a:br>
            <a:br>
              <a:rPr lang="fr-FR" sz="4800" b="1" u="sng" dirty="0"/>
            </a:br>
            <a:r>
              <a:rPr lang="fr-FR" sz="3800" b="1" dirty="0"/>
              <a:t>Lucas Landry- Champion Départemental tableau H12</a:t>
            </a:r>
          </a:p>
          <a:p>
            <a:pPr algn="ctr"/>
            <a:endParaRPr lang="fr-FR" sz="4800" b="1" dirty="0"/>
          </a:p>
          <a:p>
            <a:pPr algn="ctr"/>
            <a:r>
              <a:rPr lang="fr-FR" sz="4800" b="1" dirty="0"/>
              <a:t>I</a:t>
            </a:r>
            <a:r>
              <a:rPr lang="fr-FR" sz="5800" b="1" u="sng" dirty="0"/>
              <a:t>ndividuelles Départementales</a:t>
            </a:r>
            <a:br>
              <a:rPr lang="fr-FR" sz="4000" b="1" u="sng" dirty="0"/>
            </a:br>
            <a:br>
              <a:rPr lang="fr-FR" sz="4000" b="1" u="sng" dirty="0"/>
            </a:br>
            <a:r>
              <a:rPr lang="fr-FR" sz="3600" b="1" dirty="0"/>
              <a:t>Lucas Landry – Champion Départemental Minimes Garçons </a:t>
            </a:r>
          </a:p>
        </p:txBody>
      </p:sp>
    </p:spTree>
    <p:extLst>
      <p:ext uri="{BB962C8B-B14F-4D97-AF65-F5344CB8AC3E}">
        <p14:creationId xmlns:p14="http://schemas.microsoft.com/office/powerpoint/2010/main" val="1164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6232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AS VERETZ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6592" y="2204864"/>
            <a:ext cx="10513168" cy="2592288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/>
              <a:t>Coupe Nationale Vétérans</a:t>
            </a:r>
            <a:r>
              <a:rPr lang="fr-FR" sz="4400" dirty="0"/>
              <a:t> </a:t>
            </a:r>
            <a:br>
              <a:rPr lang="fr-FR" sz="4400" dirty="0"/>
            </a:br>
            <a:br>
              <a:rPr lang="fr-FR" sz="3600" dirty="0"/>
            </a:br>
            <a:r>
              <a:rPr lang="fr-FR" sz="2800" dirty="0"/>
              <a:t>Vice-Champion Départemental Tableau A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219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600</Words>
  <Application>Microsoft Macintosh PowerPoint</Application>
  <PresentationFormat>Affichage à l'écran (4:3)</PresentationFormat>
  <Paragraphs>284</Paragraphs>
  <Slides>49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49</vt:i4>
      </vt:variant>
    </vt:vector>
  </HeadingPairs>
  <TitlesOfParts>
    <vt:vector size="75" baseType="lpstr">
      <vt:lpstr>Arial</vt:lpstr>
      <vt:lpstr>Calibri</vt:lpstr>
      <vt:lpstr>Candara</vt:lpstr>
      <vt:lpstr>Corbel</vt:lpstr>
      <vt:lpstr>Franklin Gothic Book</vt:lpstr>
      <vt:lpstr>Georgia</vt:lpstr>
      <vt:lpstr>Gill Sans MT</vt:lpstr>
      <vt:lpstr>Lucida Sans Unicode</vt:lpstr>
      <vt:lpstr>Palatino Linotype</vt:lpstr>
      <vt:lpstr>Perpetua</vt:lpstr>
      <vt:lpstr>Symbol</vt:lpstr>
      <vt:lpstr>Trebuchet MS</vt:lpstr>
      <vt:lpstr>Verdana</vt:lpstr>
      <vt:lpstr>Wingdings</vt:lpstr>
      <vt:lpstr>Wingdings 2</vt:lpstr>
      <vt:lpstr>Wingdings 3</vt:lpstr>
      <vt:lpstr>urbain pop</vt:lpstr>
      <vt:lpstr>Aspect</vt:lpstr>
      <vt:lpstr>Capitaux</vt:lpstr>
      <vt:lpstr>Élémentaire</vt:lpstr>
      <vt:lpstr>Solstice</vt:lpstr>
      <vt:lpstr>Sillage</vt:lpstr>
      <vt:lpstr>Mylar</vt:lpstr>
      <vt:lpstr>Opulent</vt:lpstr>
      <vt:lpstr>Rotonde</vt:lpstr>
      <vt:lpstr>Vagues</vt:lpstr>
      <vt:lpstr>SOIRÉE DES RÉCOMPENSES</vt:lpstr>
      <vt:lpstr>PALMARES PAR CLUB</vt:lpstr>
      <vt:lpstr>AS LUYNES</vt:lpstr>
      <vt:lpstr>PL PAUL BERT</vt:lpstr>
      <vt:lpstr>KAMI</vt:lpstr>
      <vt:lpstr>US LA RICHE TT</vt:lpstr>
      <vt:lpstr>AP ST SENOCH</vt:lpstr>
      <vt:lpstr>USE AVOINE BEAUMONT</vt:lpstr>
      <vt:lpstr>AS VERETZ</vt:lpstr>
      <vt:lpstr>PPC MARTINOIS</vt:lpstr>
      <vt:lpstr>TT BENAISIEN</vt:lpstr>
      <vt:lpstr>ASTT CASTELVALERIE</vt:lpstr>
      <vt:lpstr>ASC BNP Tours</vt:lpstr>
      <vt:lpstr>US VERNOU SUR BRENNE</vt:lpstr>
      <vt:lpstr>ASC CHEMINEAU</vt:lpstr>
      <vt:lpstr>CES TOURS</vt:lpstr>
      <vt:lpstr>TT BOUCHARDAIS</vt:lpstr>
      <vt:lpstr>ES OESIENNE</vt:lpstr>
      <vt:lpstr>TT TRUYES CORMERY</vt:lpstr>
      <vt:lpstr>AC AMBOISE</vt:lpstr>
      <vt:lpstr>ASPTT TOURS</vt:lpstr>
      <vt:lpstr>TT CHINONAIS</vt:lpstr>
      <vt:lpstr>CP VEIGNÉ</vt:lpstr>
      <vt:lpstr>AS Montlouis sur Loire</vt:lpstr>
      <vt:lpstr>ATT LANGEAIS CINQ MARS</vt:lpstr>
      <vt:lpstr>TT ST GENOUPH</vt:lpstr>
      <vt:lpstr>US CHAMBRAY LES TOURS</vt:lpstr>
      <vt:lpstr>TT MONTS ARTANNES</vt:lpstr>
      <vt:lpstr>AS BANQUE POPULAIRE VF</vt:lpstr>
      <vt:lpstr>ES LA VILLE AUX DAMES</vt:lpstr>
      <vt:lpstr>RS ST CYR SUR LOIRE</vt:lpstr>
      <vt:lpstr>TT PARCAY MESLAY</vt:lpstr>
      <vt:lpstr>AS Fondettes</vt:lpstr>
      <vt:lpstr>CS La Membrolle TT </vt:lpstr>
      <vt:lpstr>Saint Avertin Sports</vt:lpstr>
      <vt:lpstr>Présentation PowerPoint</vt:lpstr>
      <vt:lpstr>TT Joué-Lès-Tours</vt:lpstr>
      <vt:lpstr>Présentation PowerPoint</vt:lpstr>
      <vt:lpstr>Présentation PowerPoint</vt:lpstr>
      <vt:lpstr>Présentation PowerPoint</vt:lpstr>
      <vt:lpstr>4S Tours TT</vt:lpstr>
      <vt:lpstr>Présentation PowerPoint</vt:lpstr>
      <vt:lpstr>Présentation PowerPoint</vt:lpstr>
      <vt:lpstr>Présentation PowerPoint</vt:lpstr>
      <vt:lpstr>Sélection INDRE ET LOIRE</vt:lpstr>
      <vt:lpstr>Sélection INDRE ET LOIRE</vt:lpstr>
      <vt:lpstr>Sélection LIGUE CENTRE VAL DE LOIRE</vt:lpstr>
      <vt:lpstr>Sélection LIGUE CENTRE VAL DE LOIRE</vt:lpstr>
      <vt:lpstr>Bonne SAISON  2019-2020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SOIREE DES RECOMPENSES</dc:title>
  <dc:creator>ctd37</dc:creator>
  <cp:lastModifiedBy>Maxime Delarue</cp:lastModifiedBy>
  <cp:revision>388</cp:revision>
  <cp:lastPrinted>2019-09-09T13:15:18Z</cp:lastPrinted>
  <dcterms:created xsi:type="dcterms:W3CDTF">2011-09-02T08:11:57Z</dcterms:created>
  <dcterms:modified xsi:type="dcterms:W3CDTF">2019-09-09T13:21:11Z</dcterms:modified>
</cp:coreProperties>
</file>