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9" r:id="rId3"/>
    <p:sldId id="260" r:id="rId4"/>
    <p:sldId id="261" r:id="rId5"/>
    <p:sldId id="263" r:id="rId6"/>
    <p:sldId id="267" r:id="rId7"/>
    <p:sldId id="268" r:id="rId8"/>
    <p:sldId id="266" r:id="rId9"/>
    <p:sldId id="265" r:id="rId10"/>
  </p:sldIdLst>
  <p:sldSz cx="9144000" cy="6858000" type="screen4x3"/>
  <p:notesSz cx="6669088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0066FF"/>
    <a:srgbClr val="FF0000"/>
    <a:srgbClr val="009900"/>
    <a:srgbClr val="0000CC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1790" autoAdjust="0"/>
    <p:restoredTop sz="90929"/>
  </p:normalViewPr>
  <p:slideViewPr>
    <p:cSldViewPr>
      <p:cViewPr varScale="1">
        <p:scale>
          <a:sx n="72" d="100"/>
          <a:sy n="72" d="100"/>
        </p:scale>
        <p:origin x="17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1950" y="-78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6875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286875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A388931-01D2-4E46-9D5D-46BE1649A9F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EE2A0B62-79DE-41D0-A54C-ABB2061E15AC}" type="datetimeFigureOut">
              <a:rPr lang="fr-FR"/>
              <a:pPr>
                <a:defRPr/>
              </a:pPr>
              <a:t>04/01/2018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643438"/>
            <a:ext cx="5335588" cy="4398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7EB273-4C0A-45BC-92BA-39D10132A6B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67DAAE-C2C8-431F-A104-B9CF5EE00169}" type="slidenum">
              <a:rPr lang="fr-FR" altLang="fr-FR" sz="1200"/>
              <a:pPr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D114ECD-0FEB-4BD9-B49C-7F98C5731D68}" type="slidenum">
              <a:rPr lang="fr-FR" altLang="fr-FR" sz="1200"/>
              <a:pPr eaLnBrk="1" hangingPunct="1"/>
              <a:t>2</a:t>
            </a:fld>
            <a:endParaRPr lang="fr-FR" altLang="fr-F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Times New Roman" charset="0"/>
              </a:endParaRPr>
            </a:p>
          </p:txBody>
        </p:sp>
      </p:grp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0" y="0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0" y="0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4FEB5-2826-4A7A-86D0-B2816729D7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3403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A2956-CD9E-4083-A69A-BA2E8AFDD64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910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1219200"/>
            <a:ext cx="1943100" cy="50292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1219200"/>
            <a:ext cx="5676900" cy="50292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D98681-5256-4BFF-B027-3848B69FC69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781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663E6E-1BB0-4B01-B01B-B0D653278F5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470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6FC79-84FC-48EF-8348-D0F05C1C0B6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6533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26670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26670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B326E7-98DF-4254-9A2D-E947B7A304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611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CC0361-67DA-40D8-9C5B-CC05CC0F8B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6351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171B2-1117-4187-867C-FEF7560B368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6653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0C0B4-127D-49F0-A5A1-FC90F91FB6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7565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228CC7-350F-4F1A-9731-725135C33B2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1331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995AE-48DB-457D-B05B-9F0D34A58D5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604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3174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>
                <a:latin typeface="Times New Roman" charset="0"/>
              </a:endParaRPr>
            </a:p>
          </p:txBody>
        </p:sp>
        <p:sp>
          <p:nvSpPr>
            <p:cNvPr id="3174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Times New Roman" charset="0"/>
              </a:endParaRPr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219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 du masque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E25D21-E55C-4641-AB79-DC98B45A99F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6670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pic>
        <p:nvPicPr>
          <p:cNvPr id="1032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0" y="0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2"/>
          <a:stretch>
            <a:fillRect/>
          </a:stretch>
        </p:blipFill>
        <p:spPr bwMode="auto">
          <a:xfrm>
            <a:off x="0" y="0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19672" y="2924944"/>
            <a:ext cx="6400800" cy="1752600"/>
          </a:xfrm>
        </p:spPr>
        <p:txBody>
          <a:bodyPr/>
          <a:lstStyle/>
          <a:p>
            <a:r>
              <a:rPr lang="fr-FR" sz="4800" dirty="0"/>
              <a:t>Commission Arbitrage 08/01/2018</a:t>
            </a:r>
            <a:endParaRPr lang="fr-FR" altLang="fr-FR" sz="48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205905"/>
            <a:ext cx="2795308" cy="171903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8266" y="4677544"/>
            <a:ext cx="2755685" cy="17037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ORDRE DU JOUR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492896"/>
            <a:ext cx="7772400" cy="3888432"/>
          </a:xfrm>
          <a:ln>
            <a:solidFill>
              <a:srgbClr val="0000FF"/>
            </a:solidFill>
          </a:ln>
        </p:spPr>
        <p:txBody>
          <a:bodyPr/>
          <a:lstStyle/>
          <a:p>
            <a:r>
              <a:rPr lang="fr-FR" altLang="fr-FR" sz="2800" b="1" dirty="0"/>
              <a:t>1 </a:t>
            </a:r>
            <a:r>
              <a:rPr lang="fr-FR" altLang="fr-FR" sz="2800" dirty="0"/>
              <a:t>Nomination aux grades arbitre et Juge-Arbitre</a:t>
            </a:r>
          </a:p>
          <a:p>
            <a:r>
              <a:rPr lang="fr-FR" altLang="fr-FR" dirty="0"/>
              <a:t>2 Arbitres : Désignation pour compétitions</a:t>
            </a:r>
          </a:p>
          <a:p>
            <a:r>
              <a:rPr lang="fr-FR" altLang="fr-FR" b="1" dirty="0"/>
              <a:t>3 </a:t>
            </a:r>
            <a:r>
              <a:rPr lang="fr-FR" altLang="fr-FR" dirty="0"/>
              <a:t>Règles du Jeu</a:t>
            </a:r>
          </a:p>
          <a:p>
            <a:r>
              <a:rPr lang="fr-FR" altLang="fr-FR" dirty="0"/>
              <a:t>4 En 11 points gagnants……</a:t>
            </a:r>
          </a:p>
          <a:p>
            <a:r>
              <a:rPr lang="fr-FR" altLang="fr-FR" b="1" dirty="0"/>
              <a:t>5 </a:t>
            </a:r>
            <a:r>
              <a:rPr lang="fr-FR" altLang="fr-FR" dirty="0"/>
              <a:t>Juges-arbitres : Désignation phase 2</a:t>
            </a:r>
          </a:p>
          <a:p>
            <a:r>
              <a:rPr lang="fr-FR" altLang="fr-FR" dirty="0"/>
              <a:t>6 Galette des rois </a:t>
            </a:r>
          </a:p>
          <a:p>
            <a:endParaRPr lang="fr-FR" altLang="fr-FR" dirty="0"/>
          </a:p>
          <a:p>
            <a:endParaRPr lang="fr-FR" alt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NOMINATION GRADE ARBITRE  ET JUGE-ARBITRE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u="sng" dirty="0"/>
              <a:t>ARBITRES REGIONAUX</a:t>
            </a:r>
          </a:p>
          <a:p>
            <a:pPr>
              <a:buFontTx/>
              <a:buChar char="-"/>
            </a:pPr>
            <a:r>
              <a:rPr lang="fr-FR" sz="2400" dirty="0"/>
              <a:t>FRAYSSE Gatien</a:t>
            </a:r>
          </a:p>
          <a:p>
            <a:pPr>
              <a:buFontTx/>
              <a:buChar char="-"/>
            </a:pPr>
            <a:r>
              <a:rPr lang="fr-FR" dirty="0"/>
              <a:t>LACLE Mickael</a:t>
            </a:r>
          </a:p>
          <a:p>
            <a:pPr>
              <a:buFontTx/>
              <a:buChar char="-"/>
            </a:pPr>
            <a:r>
              <a:rPr lang="fr-FR" dirty="0"/>
              <a:t>GUILLERMINET JJ</a:t>
            </a:r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r>
              <a:rPr lang="fr-FR" sz="2400" b="1" u="sng" dirty="0"/>
              <a:t>ARBITRE DE CLUB</a:t>
            </a:r>
          </a:p>
          <a:p>
            <a:pPr>
              <a:buFontTx/>
              <a:buChar char="-"/>
            </a:pPr>
            <a:r>
              <a:rPr lang="fr-FR" sz="2400" dirty="0"/>
              <a:t>GANDILHON Alexandre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2667000"/>
            <a:ext cx="3810000" cy="3858344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	</a:t>
            </a:r>
            <a:r>
              <a:rPr lang="fr-FR" b="1" u="sng" dirty="0"/>
              <a:t>J.A 1</a:t>
            </a:r>
            <a:r>
              <a:rPr lang="fr-FR" b="1" u="sng" baseline="30000" dirty="0"/>
              <a:t>er</a:t>
            </a:r>
            <a:r>
              <a:rPr lang="fr-FR" b="1" u="sng" dirty="0"/>
              <a:t> degré</a:t>
            </a:r>
          </a:p>
          <a:p>
            <a:pPr>
              <a:buFontTx/>
              <a:buChar char="-"/>
            </a:pPr>
            <a:r>
              <a:rPr lang="fr-FR" sz="2400" dirty="0"/>
              <a:t>RASOLDIER Nicolas</a:t>
            </a:r>
          </a:p>
          <a:p>
            <a:pPr>
              <a:buFontTx/>
              <a:buChar char="-"/>
            </a:pPr>
            <a:r>
              <a:rPr lang="fr-FR" sz="2400" dirty="0"/>
              <a:t>ROUSSEAU Pascal</a:t>
            </a:r>
          </a:p>
          <a:p>
            <a:pPr>
              <a:buFontTx/>
              <a:buChar char="-"/>
            </a:pPr>
            <a:r>
              <a:rPr lang="fr-FR" sz="2400" dirty="0"/>
              <a:t>WOLINER Romain</a:t>
            </a:r>
          </a:p>
          <a:p>
            <a:pPr>
              <a:buFontTx/>
              <a:buChar char="-"/>
            </a:pPr>
            <a:endParaRPr lang="fr-FR" sz="2400" b="1" u="sng" dirty="0"/>
          </a:p>
        </p:txBody>
      </p:sp>
    </p:spTree>
    <p:extLst>
      <p:ext uri="{BB962C8B-B14F-4D97-AF65-F5344CB8AC3E}">
        <p14:creationId xmlns:p14="http://schemas.microsoft.com/office/powerpoint/2010/main" val="347317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u="sng" dirty="0"/>
              <a:t>Arbitres</a:t>
            </a:r>
            <a:r>
              <a:rPr lang="fr-FR" altLang="fr-FR" dirty="0"/>
              <a:t> : Désignation pour compétitions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fr-FR" u="sng" dirty="0"/>
              <a:t>Top Régional Détection</a:t>
            </a:r>
          </a:p>
          <a:p>
            <a:pPr marL="457200" lvl="1" indent="0">
              <a:buNone/>
            </a:pPr>
            <a:r>
              <a:rPr lang="fr-FR" dirty="0"/>
              <a:t>13 janvier 2018 à ST Avertin</a:t>
            </a:r>
          </a:p>
          <a:p>
            <a:pPr marL="457200" lvl="1" indent="0">
              <a:buNone/>
            </a:pPr>
            <a:r>
              <a:rPr lang="fr-FR" u="sng" dirty="0"/>
              <a:t>Critérium Fédéral N1 DAMES Joué-Lès-Tours</a:t>
            </a:r>
          </a:p>
          <a:p>
            <a:pPr marL="914400" lvl="2" indent="0">
              <a:buNone/>
            </a:pPr>
            <a:r>
              <a:rPr lang="fr-FR" dirty="0"/>
              <a:t>17 et 18 Mars 2018 : 12 arbitres par journée</a:t>
            </a:r>
          </a:p>
          <a:p>
            <a:pPr marL="457200" lvl="1" indent="0">
              <a:buNone/>
            </a:pPr>
            <a:r>
              <a:rPr lang="fr-FR" u="sng" dirty="0"/>
              <a:t>Championnat de France Handisports Joué-Lès-T.</a:t>
            </a:r>
          </a:p>
          <a:p>
            <a:pPr marL="914400" lvl="2" indent="0">
              <a:buNone/>
            </a:pPr>
            <a:r>
              <a:rPr lang="fr-FR" dirty="0"/>
              <a:t>19 et 20 Mai 2018 : 12 arbitres par journée</a:t>
            </a:r>
          </a:p>
          <a:p>
            <a:pPr marL="914400" lvl="2" indent="0">
              <a:buNone/>
            </a:pPr>
            <a:endParaRPr lang="fr-FR" dirty="0"/>
          </a:p>
        </p:txBody>
      </p:sp>
      <p:sp>
        <p:nvSpPr>
          <p:cNvPr id="4" name="Flèche : droite 3"/>
          <p:cNvSpPr/>
          <p:nvPr/>
        </p:nvSpPr>
        <p:spPr bwMode="auto">
          <a:xfrm>
            <a:off x="899592" y="2780928"/>
            <a:ext cx="288032" cy="288032"/>
          </a:xfrm>
          <a:prstGeom prst="rightArrow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0A091E81-0DAA-4B3B-A0C5-73A3F8DB9B91}"/>
              </a:ext>
            </a:extLst>
          </p:cNvPr>
          <p:cNvSpPr/>
          <p:nvPr/>
        </p:nvSpPr>
        <p:spPr bwMode="auto">
          <a:xfrm>
            <a:off x="899592" y="3807904"/>
            <a:ext cx="288032" cy="288032"/>
          </a:xfrm>
          <a:prstGeom prst="rightArrow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397EB80-F784-4895-BC0E-DC71262351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697869"/>
            <a:ext cx="304826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45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Règles du jeu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	</a:t>
            </a:r>
            <a:r>
              <a:rPr lang="fr-FR" u="sng" dirty="0"/>
              <a:t>RAPPELS</a:t>
            </a:r>
            <a:r>
              <a:rPr lang="fr-FR" dirty="0"/>
              <a:t> :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sz="2800" dirty="0"/>
              <a:t>En nationale le J.A. est présent 1 heure avant.</a:t>
            </a:r>
          </a:p>
          <a:p>
            <a:pPr marL="0" indent="0">
              <a:buNone/>
            </a:pPr>
            <a:r>
              <a:rPr lang="fr-FR" sz="2800" dirty="0"/>
              <a:t>	Attention aux mutés 2</a:t>
            </a:r>
            <a:r>
              <a:rPr lang="fr-FR" sz="2800" baseline="30000" dirty="0"/>
              <a:t>ème</a:t>
            </a:r>
            <a:r>
              <a:rPr lang="fr-FR" sz="2800" dirty="0"/>
              <a:t> phase</a:t>
            </a:r>
          </a:p>
          <a:p>
            <a:pPr marL="0" indent="0">
              <a:buNone/>
            </a:pPr>
            <a:r>
              <a:rPr lang="fr-FR" sz="2800" dirty="0"/>
              <a:t>	Contrôlez les licences</a:t>
            </a:r>
          </a:p>
          <a:p>
            <a:pPr marL="0" indent="0">
              <a:buNone/>
            </a:pPr>
            <a:r>
              <a:rPr lang="fr-FR" sz="2800" dirty="0"/>
              <a:t>	Comportement des joueurs</a:t>
            </a:r>
          </a:p>
          <a:p>
            <a:pPr marL="0" indent="0">
              <a:buNone/>
            </a:pPr>
            <a:r>
              <a:rPr lang="fr-FR" sz="2800" dirty="0"/>
              <a:t>	Nationale 1 et 2 : A.R. à minima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5013176"/>
            <a:ext cx="1771650" cy="10477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181" y="1219200"/>
            <a:ext cx="145732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1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A9253-1EBA-457D-B04E-C06C24474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 DE LA CFA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536D59E4-E08D-4853-BECD-6E3746F98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957253"/>
            <a:ext cx="7772400" cy="300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4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029F82-E7A7-47A9-B12B-236958EE2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QUIZZ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219554-935E-4D3A-B878-541CA4DF9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	6 QUESTIONS AR</a:t>
            </a:r>
          </a:p>
          <a:p>
            <a:pPr marL="0" indent="0">
              <a:buNone/>
            </a:pPr>
            <a:r>
              <a:rPr lang="fr-FR" dirty="0"/>
              <a:t>	5 QUESTIONS JA 1</a:t>
            </a:r>
          </a:p>
          <a:p>
            <a:pPr marL="0" indent="0">
              <a:buNone/>
            </a:pPr>
            <a:r>
              <a:rPr lang="fr-FR" dirty="0"/>
              <a:t>	15 MINUTES</a:t>
            </a:r>
          </a:p>
        </p:txBody>
      </p:sp>
    </p:spTree>
    <p:extLst>
      <p:ext uri="{BB962C8B-B14F-4D97-AF65-F5344CB8AC3E}">
        <p14:creationId xmlns:p14="http://schemas.microsoft.com/office/powerpoint/2010/main" val="283263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1412776"/>
            <a:ext cx="7772400" cy="1143000"/>
          </a:xfrm>
        </p:spPr>
        <p:txBody>
          <a:bodyPr/>
          <a:lstStyle/>
          <a:p>
            <a:r>
              <a:rPr lang="fr-FR" altLang="fr-FR" dirty="0"/>
              <a:t>Juges-arbitres : Désignation phase 2</a:t>
            </a:r>
            <a:br>
              <a:rPr lang="fr-FR" altLang="fr-FR" dirty="0"/>
            </a:b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7824" y="3284984"/>
            <a:ext cx="2808312" cy="216869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276872"/>
            <a:ext cx="1792612" cy="185236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7303" y="4643693"/>
            <a:ext cx="2487563" cy="161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5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COMMISSION ARBITRAGE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2583904"/>
            <a:ext cx="77724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fr-FR" sz="6000" dirty="0"/>
              <a:t>MERCI</a:t>
            </a:r>
            <a:r>
              <a:rPr lang="fr-FR" dirty="0"/>
              <a:t>  </a:t>
            </a:r>
          </a:p>
          <a:p>
            <a:pPr marL="0" indent="0" algn="ctr">
              <a:buNone/>
            </a:pPr>
            <a:r>
              <a:rPr lang="fr-FR" dirty="0"/>
              <a:t>POUR VOTRE PARTICIPATION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4484598"/>
            <a:ext cx="2981739" cy="1682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75400"/>
      </p:ext>
    </p:extLst>
  </p:cSld>
  <p:clrMapOvr>
    <a:masterClrMapping/>
  </p:clrMapOvr>
</p:sld>
</file>

<file path=ppt/theme/theme1.xml><?xml version="1.0" encoding="utf-8"?>
<a:theme xmlns:a="http://schemas.openxmlformats.org/drawingml/2006/main" name="Comité001">
  <a:themeElements>
    <a:clrScheme name="Essor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Essor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Essor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or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or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or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or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Comité001</Template>
  <TotalTime>708</TotalTime>
  <Words>123</Words>
  <Application>Microsoft Office PowerPoint</Application>
  <PresentationFormat>Affichage à l'écran (4:3)</PresentationFormat>
  <Paragraphs>45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Comité001</vt:lpstr>
      <vt:lpstr>Présentation PowerPoint</vt:lpstr>
      <vt:lpstr>ORDRE DU JOUR</vt:lpstr>
      <vt:lpstr>NOMINATION GRADE ARBITRE  ET JUGE-ARBITRE</vt:lpstr>
      <vt:lpstr>Arbitres : Désignation pour compétitions </vt:lpstr>
      <vt:lpstr>Règles du jeu </vt:lpstr>
      <vt:lpstr>RAPPEL DE LA CFA</vt:lpstr>
      <vt:lpstr>QUIZZ</vt:lpstr>
      <vt:lpstr>Juges-arbitres : Désignation phase 2 </vt:lpstr>
      <vt:lpstr>COMMISSION ARBITRAGE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Gérard</dc:creator>
  <cp:lastModifiedBy>jean-paul CHILON</cp:lastModifiedBy>
  <cp:revision>53</cp:revision>
  <dcterms:created xsi:type="dcterms:W3CDTF">1601-01-01T00:00:00Z</dcterms:created>
  <dcterms:modified xsi:type="dcterms:W3CDTF">2018-01-04T13:03:34Z</dcterms:modified>
</cp:coreProperties>
</file>